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9" r:id="rId2"/>
    <p:sldId id="437" r:id="rId3"/>
    <p:sldId id="457" r:id="rId4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30C100C-FB23-5292-2C4B-E2E4E056FFDF}" name="Utilisateur invité" initials="Ui" userId="S::urn:spo:anon#261e03381e14d579800a61c858bff7a4149e7557ab92eeb2838595475b26d3b2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6C1"/>
    <a:srgbClr val="CCE6C4"/>
    <a:srgbClr val="D7C7DF"/>
    <a:srgbClr val="EF7831"/>
    <a:srgbClr val="FF6600"/>
    <a:srgbClr val="794595"/>
    <a:srgbClr val="55AD3A"/>
    <a:srgbClr val="D8C3E3"/>
    <a:srgbClr val="ECAD0E"/>
    <a:srgbClr val="C38D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1270A7-220F-4C5A-ACC3-5C918671FEF4}" v="1" dt="2025-06-24T14:41:31.941"/>
    <p1510:client id="{2F7007E2-11A4-4339-8FE8-1CCDE965FB5F}" v="23" dt="2025-06-24T14:16:28.691"/>
    <p1510:client id="{6AA8456D-AE2D-4AC0-8AC4-0FA658528A3C}" v="8" dt="2025-06-24T15:19:19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4" autoAdjust="0"/>
    <p:restoredTop sz="94660"/>
  </p:normalViewPr>
  <p:slideViewPr>
    <p:cSldViewPr snapToGrid="0">
      <p:cViewPr varScale="1">
        <p:scale>
          <a:sx n="75" d="100"/>
          <a:sy n="75" d="100"/>
        </p:scale>
        <p:origin x="960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LE METAYER" userId="268aa11b-79e2-4e06-bdb2-887ffd34cf4a" providerId="ADAL" clId="{6AA8456D-AE2D-4AC0-8AC4-0FA658528A3C}"/>
    <pc:docChg chg="custSel addSld delSld modSld">
      <pc:chgData name="Lisa LE METAYER" userId="268aa11b-79e2-4e06-bdb2-887ffd34cf4a" providerId="ADAL" clId="{6AA8456D-AE2D-4AC0-8AC4-0FA658528A3C}" dt="2025-06-24T15:19:40.318" v="37" actId="1076"/>
      <pc:docMkLst>
        <pc:docMk/>
      </pc:docMkLst>
      <pc:sldChg chg="addSp modSp mod">
        <pc:chgData name="Lisa LE METAYER" userId="268aa11b-79e2-4e06-bdb2-887ffd34cf4a" providerId="ADAL" clId="{6AA8456D-AE2D-4AC0-8AC4-0FA658528A3C}" dt="2025-06-24T15:19:40.318" v="37" actId="1076"/>
        <pc:sldMkLst>
          <pc:docMk/>
          <pc:sldMk cId="3730316116" sldId="309"/>
        </pc:sldMkLst>
        <pc:spChg chg="mod">
          <ac:chgData name="Lisa LE METAYER" userId="268aa11b-79e2-4e06-bdb2-887ffd34cf4a" providerId="ADAL" clId="{6AA8456D-AE2D-4AC0-8AC4-0FA658528A3C}" dt="2025-06-24T14:48:11.645" v="25" actId="27636"/>
          <ac:spMkLst>
            <pc:docMk/>
            <pc:sldMk cId="3730316116" sldId="309"/>
            <ac:spMk id="2" creationId="{870DCAA1-1882-4CB9-9118-1808CA47FC72}"/>
          </ac:spMkLst>
        </pc:spChg>
        <pc:picChg chg="add mod">
          <ac:chgData name="Lisa LE METAYER" userId="268aa11b-79e2-4e06-bdb2-887ffd34cf4a" providerId="ADAL" clId="{6AA8456D-AE2D-4AC0-8AC4-0FA658528A3C}" dt="2025-06-24T15:19:40.318" v="37" actId="1076"/>
          <ac:picMkLst>
            <pc:docMk/>
            <pc:sldMk cId="3730316116" sldId="309"/>
            <ac:picMk id="4" creationId="{8F9EEDCB-B05D-3238-FC4D-566AA9808B6B}"/>
          </ac:picMkLst>
        </pc:picChg>
      </pc:sldChg>
      <pc:sldChg chg="delSp modSp mod delAnim">
        <pc:chgData name="Lisa LE METAYER" userId="268aa11b-79e2-4e06-bdb2-887ffd34cf4a" providerId="ADAL" clId="{6AA8456D-AE2D-4AC0-8AC4-0FA658528A3C}" dt="2025-06-24T14:47:22.736" v="11" actId="255"/>
        <pc:sldMkLst>
          <pc:docMk/>
          <pc:sldMk cId="3637388316" sldId="437"/>
        </pc:sldMkLst>
        <pc:spChg chg="mod">
          <ac:chgData name="Lisa LE METAYER" userId="268aa11b-79e2-4e06-bdb2-887ffd34cf4a" providerId="ADAL" clId="{6AA8456D-AE2D-4AC0-8AC4-0FA658528A3C}" dt="2025-06-24T14:47:22.736" v="11" actId="255"/>
          <ac:spMkLst>
            <pc:docMk/>
            <pc:sldMk cId="3637388316" sldId="437"/>
            <ac:spMk id="2" creationId="{72B7B3E3-D33E-4AF0-AA67-6E94F60D7422}"/>
          </ac:spMkLst>
        </pc:spChg>
        <pc:spChg chg="del">
          <ac:chgData name="Lisa LE METAYER" userId="268aa11b-79e2-4e06-bdb2-887ffd34cf4a" providerId="ADAL" clId="{6AA8456D-AE2D-4AC0-8AC4-0FA658528A3C}" dt="2025-06-24T14:46:45.469" v="4" actId="478"/>
          <ac:spMkLst>
            <pc:docMk/>
            <pc:sldMk cId="3637388316" sldId="437"/>
            <ac:spMk id="3" creationId="{BAFD3334-F58B-E643-7F08-1FB423A6A310}"/>
          </ac:spMkLst>
        </pc:spChg>
        <pc:spChg chg="mod">
          <ac:chgData name="Lisa LE METAYER" userId="268aa11b-79e2-4e06-bdb2-887ffd34cf4a" providerId="ADAL" clId="{6AA8456D-AE2D-4AC0-8AC4-0FA658528A3C}" dt="2025-06-24T14:46:41.619" v="3" actId="20577"/>
          <ac:spMkLst>
            <pc:docMk/>
            <pc:sldMk cId="3637388316" sldId="437"/>
            <ac:spMk id="6" creationId="{3CE03AE5-48E6-CB36-B1E4-6BCEA827146A}"/>
          </ac:spMkLst>
        </pc:spChg>
        <pc:spChg chg="del">
          <ac:chgData name="Lisa LE METAYER" userId="268aa11b-79e2-4e06-bdb2-887ffd34cf4a" providerId="ADAL" clId="{6AA8456D-AE2D-4AC0-8AC4-0FA658528A3C}" dt="2025-06-24T14:46:47.247" v="5" actId="478"/>
          <ac:spMkLst>
            <pc:docMk/>
            <pc:sldMk cId="3637388316" sldId="437"/>
            <ac:spMk id="8" creationId="{B51D9FF8-ED3E-9CA1-D82A-357C05DBFA8B}"/>
          </ac:spMkLst>
        </pc:spChg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2071578012" sldId="438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4208799703" sldId="439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3753020236" sldId="440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2541366682" sldId="442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2546923280" sldId="443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988122327" sldId="444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3836194487" sldId="445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2726160400" sldId="446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2267225720" sldId="447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73147229" sldId="448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2906054995" sldId="449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277747599" sldId="451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259397281" sldId="453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1119294378" sldId="455"/>
        </pc:sldMkLst>
      </pc:sldChg>
      <pc:sldChg chg="del">
        <pc:chgData name="Lisa LE METAYER" userId="268aa11b-79e2-4e06-bdb2-887ffd34cf4a" providerId="ADAL" clId="{6AA8456D-AE2D-4AC0-8AC4-0FA658528A3C}" dt="2025-06-24T14:47:18.005" v="10" actId="47"/>
        <pc:sldMkLst>
          <pc:docMk/>
          <pc:sldMk cId="3579394637" sldId="456"/>
        </pc:sldMkLst>
      </pc:sldChg>
      <pc:sldChg chg="modSp add mod">
        <pc:chgData name="Lisa LE METAYER" userId="268aa11b-79e2-4e06-bdb2-887ffd34cf4a" providerId="ADAL" clId="{6AA8456D-AE2D-4AC0-8AC4-0FA658528A3C}" dt="2025-06-24T14:47:29.621" v="13" actId="14100"/>
        <pc:sldMkLst>
          <pc:docMk/>
          <pc:sldMk cId="3057685047" sldId="457"/>
        </pc:sldMkLst>
        <pc:spChg chg="mod">
          <ac:chgData name="Lisa LE METAYER" userId="268aa11b-79e2-4e06-bdb2-887ffd34cf4a" providerId="ADAL" clId="{6AA8456D-AE2D-4AC0-8AC4-0FA658528A3C}" dt="2025-06-24T14:47:29.621" v="13" actId="14100"/>
          <ac:spMkLst>
            <pc:docMk/>
            <pc:sldMk cId="3057685047" sldId="457"/>
            <ac:spMk id="2" creationId="{167AFD68-7ED4-F723-767D-28CA5359F23B}"/>
          </ac:spMkLst>
        </pc:spChg>
        <pc:spChg chg="mod">
          <ac:chgData name="Lisa LE METAYER" userId="268aa11b-79e2-4e06-bdb2-887ffd34cf4a" providerId="ADAL" clId="{6AA8456D-AE2D-4AC0-8AC4-0FA658528A3C}" dt="2025-06-24T14:47:11.918" v="9" actId="1076"/>
          <ac:spMkLst>
            <pc:docMk/>
            <pc:sldMk cId="3057685047" sldId="457"/>
            <ac:spMk id="6" creationId="{CA96A976-C426-9A06-E754-02E4C470220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E6320-45B6-44FA-8D7C-1980B1C09408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B42E0-F1F5-4966-B2CE-72E2D394C4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364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B33F8F-B706-49CD-9880-B621C1EE0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B16AA6-508D-4A39-B2A5-4B9D68E87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DB6C9A-0957-496A-8B3E-2461DF23F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0443" y="6460621"/>
            <a:ext cx="2310925" cy="260854"/>
          </a:xfrm>
        </p:spPr>
        <p:txBody>
          <a:bodyPr/>
          <a:lstStyle>
            <a:lvl1pPr>
              <a:defRPr sz="1400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Bureau CPTS - 28 juin 2021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46C00A-77AE-4C00-A9B8-330D2AA70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E9C-C928-4C3D-8511-7AAB196F355E}" type="slidenum">
              <a:rPr lang="fr-FR" smtClean="0"/>
              <a:t>‹N°›</a:t>
            </a:fld>
            <a:endParaRPr lang="fr-FR"/>
          </a:p>
        </p:txBody>
      </p:sp>
      <p:pic>
        <p:nvPicPr>
          <p:cNvPr id="4" name="Image 3" descr="Une image contenant texte, Police, capture d’écran, Graphique&#10;&#10;Le contenu généré par l’IA peut être incorrect.">
            <a:extLst>
              <a:ext uri="{FF2B5EF4-FFF2-40B4-BE49-F238E27FC236}">
                <a16:creationId xmlns:a16="http://schemas.microsoft.com/office/drawing/2014/main" id="{051E5931-323E-D943-25F1-3FFEDD8B3B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8" y="61342"/>
            <a:ext cx="1681262" cy="101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15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A1F383-F70C-457A-BD41-792E82CE3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723633-35A5-4868-8C8B-C6ED5721C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BDD505-5CDE-4DCA-A7E2-1E005193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9361C5-52E7-4B96-A265-CB870E636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E9C-C928-4C3D-8511-7AAB196F3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25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83E41D5-6E10-4D3A-A869-2945C0E891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4E32DB0-79C5-4766-9944-AE1784E558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3BE69F-491F-4E31-9814-F88194B5B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C3C16E-E784-45C6-A3EE-909A6A706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E9C-C928-4C3D-8511-7AAB196F3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21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D01A33-E866-4AA6-B42C-5A58A80A2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3C4049-4AB1-47BC-B1E9-25C612468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8A2569-927A-4276-9EFD-1451EDE0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1E7D9E-50D8-44F2-9850-300AFADD7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E9C-C928-4C3D-8511-7AAB196F3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0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7D993E-6145-4B9D-8081-A179BFA62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9448A1-9D45-4B5B-B6B1-B3AD26FD4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69CF6B-66F5-49F5-800C-FB1F74E8E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A40B55-4756-4E40-95C3-857F36967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E9C-C928-4C3D-8511-7AAB196F3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79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B7F9C1-5800-488A-91F1-2B8044BEC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DBD528-5FEE-43CB-AF31-F7ACEE7A31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3B7A7D-2E6D-49DB-97A0-22DEED525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371BA6-07CF-475E-9508-ED9D13E09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496ADC-71B3-4A74-9B3F-CD4689CB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E9C-C928-4C3D-8511-7AAB196F3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01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B303A4-A83C-4875-A1E4-4C454B1F5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8DD386-FDC3-4908-A779-D734C12F4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F33830-CEFB-41DE-BE6B-56EF5AE54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0AA8D87-DBEB-4BB4-958E-AC946E89E0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E8C1B87-C417-4C68-9B21-BA27A3655D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01054AF-1189-4FC7-B570-2C6C9E918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132ECE2-880D-4171-9CDE-1B17F0961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E9C-C928-4C3D-8511-7AAB196F3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93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C4A3A1-849C-497F-8F56-4E122A3AC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E30B512-FACF-4CEB-A669-F39BD8B1D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BC64324-BF96-46B6-A65C-09F1339D9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E9C-C928-4C3D-8511-7AAB196F3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748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7E0D411-2D9C-42E9-BBC1-29629F304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7819C6-8D62-4B65-B934-A881634C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E9C-C928-4C3D-8511-7AAB196F3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48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3366F-4CBA-4A8E-B61A-FBE556EDF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7C7F15-D832-4F96-8BF0-278348F43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4787B4C-2D3B-4A69-A7D8-6D743856F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D33435-E88B-49F6-ACE6-AACCDD6D6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73C9FB-9FF4-4090-948D-383AFAFB9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E9C-C928-4C3D-8511-7AAB196F3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08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741BEC-C1D2-41A1-AC4E-F49D116B8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EB31338-6947-4E5C-B603-A1FF45C87E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751F08-3CF0-46AB-BD59-E1441D1C2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88D5CF-4333-48A6-BCB8-59AD1C7CD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138A6A-52C0-4196-8AD8-A3052698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7E9C-C928-4C3D-8511-7AAB196F3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90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125256-70EC-4F2D-B0AA-71DC218BF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16ED33-696F-454F-8FEA-1E75BB807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B51E1E-A137-4D04-9D3A-D41D8A6C25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B4346-B4C8-4CD0-8E3C-6B9FBC758696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1B55CE-C6D6-45EF-8329-C444066B84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61DB79-0B45-4342-9E88-377ACAC40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28362" y="6356350"/>
            <a:ext cx="5306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57E9C-C928-4C3D-8511-7AAB196F355E}" type="slidenum">
              <a:rPr lang="fr-FR" smtClean="0"/>
              <a:t>‹N°›</a:t>
            </a:fld>
            <a:endParaRPr lang="fr-FR"/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838F97FC-28D4-46EC-BB4A-85CBDB1F4F7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53575" y="5969781"/>
            <a:ext cx="1832761" cy="773135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F715B6DA-2A53-496F-A76B-4BE0D347F05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6" r="1496"/>
          <a:stretch/>
        </p:blipFill>
        <p:spPr>
          <a:xfrm rot="2393469">
            <a:off x="9652116" y="-894481"/>
            <a:ext cx="3646004" cy="3566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107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0DCAA1-1882-4CB9-9118-1808CA47F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903" y="1960880"/>
            <a:ext cx="10515599" cy="4118102"/>
          </a:xfrm>
        </p:spPr>
        <p:txBody>
          <a:bodyPr>
            <a:normAutofit fontScale="90000"/>
          </a:bodyPr>
          <a:lstStyle/>
          <a:p>
            <a:pPr algn="l"/>
            <a:r>
              <a:rPr lang="fr-FR" sz="7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Approche </a:t>
            </a:r>
            <a:r>
              <a:rPr lang="fr-FR" sz="7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pluricultuelle</a:t>
            </a:r>
            <a:r>
              <a:rPr lang="fr-FR" sz="7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fr-FR" sz="7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7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fin de vie</a:t>
            </a: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400" b="1" dirty="0"/>
              <a:t>26 juin 2025</a:t>
            </a:r>
          </a:p>
        </p:txBody>
      </p:sp>
      <p:pic>
        <p:nvPicPr>
          <p:cNvPr id="4" name="Image 3" descr="Une image contenant habits, homme, dessin humoristique, costume&#10;&#10;Le contenu généré par l’IA peut être incorrect.">
            <a:extLst>
              <a:ext uri="{FF2B5EF4-FFF2-40B4-BE49-F238E27FC236}">
                <a16:creationId xmlns:a16="http://schemas.microsoft.com/office/drawing/2014/main" id="{8F9EEDCB-B05D-3238-FC4D-566AA9808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754" y="3954829"/>
            <a:ext cx="3821726" cy="2903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31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72972-33F6-73EC-31BF-68D2FEAD99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B7B3E3-D33E-4AF0-AA67-6E94F60D74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175" y="1067175"/>
            <a:ext cx="10515599" cy="1538103"/>
          </a:xfrm>
        </p:spPr>
        <p:txBody>
          <a:bodyPr>
            <a:normAutofit/>
          </a:bodyPr>
          <a:lstStyle/>
          <a:p>
            <a:pPr algn="l"/>
            <a:r>
              <a:rPr lang="fr-FR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INTRODUCTION</a:t>
            </a:r>
            <a:endParaRPr lang="fr-FR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CE03AE5-48E6-CB36-B1E4-6BCEA827146A}"/>
              </a:ext>
            </a:extLst>
          </p:cNvPr>
          <p:cNvSpPr txBox="1"/>
          <p:nvPr/>
        </p:nvSpPr>
        <p:spPr>
          <a:xfrm>
            <a:off x="364615" y="3429000"/>
            <a:ext cx="1146277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fr-FR" sz="3200" b="1" dirty="0">
                <a:latin typeface="Aptos" panose="020B0004020202020204" pitchFamily="34" charset="0"/>
              </a:rPr>
              <a:t>Dr Frédéric Tryniszewski </a:t>
            </a:r>
            <a:r>
              <a:rPr lang="fr-FR" sz="3200" dirty="0">
                <a:latin typeface="Aptos" panose="020B0004020202020204" pitchFamily="34" charset="0"/>
              </a:rPr>
              <a:t>– médecin généraliste </a:t>
            </a:r>
          </a:p>
          <a:p>
            <a:pPr lvl="0"/>
            <a:r>
              <a:rPr lang="fr-FR" sz="3200" dirty="0">
                <a:latin typeface="Aptos" panose="020B0004020202020204" pitchFamily="34" charset="0"/>
              </a:rPr>
              <a:t>et président de la CPTS Mulhouse Agglomération</a:t>
            </a:r>
            <a:r>
              <a:rPr lang="fr-FR" sz="3200" dirty="0">
                <a:ea typeface="+mj-ea"/>
                <a:cs typeface="+mj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3738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4B9643-E388-EC66-DBBB-B24334366C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7AFD68-7ED4-F723-767D-28CA5359F2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175" y="1067175"/>
            <a:ext cx="10515599" cy="1289945"/>
          </a:xfrm>
        </p:spPr>
        <p:txBody>
          <a:bodyPr>
            <a:normAutofit/>
          </a:bodyPr>
          <a:lstStyle/>
          <a:p>
            <a:pPr algn="l"/>
            <a:r>
              <a:rPr lang="fr-FR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INTERVENANTS</a:t>
            </a:r>
            <a:endParaRPr lang="fr-FR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A96A976-C426-9A06-E754-02E4C4702203}"/>
              </a:ext>
            </a:extLst>
          </p:cNvPr>
          <p:cNvSpPr txBox="1"/>
          <p:nvPr/>
        </p:nvSpPr>
        <p:spPr>
          <a:xfrm>
            <a:off x="273175" y="2849880"/>
            <a:ext cx="11462770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1200"/>
              </a:spcAft>
            </a:pPr>
            <a:r>
              <a:rPr lang="fr-FR" sz="3200" b="1" dirty="0">
                <a:latin typeface="Aptos" panose="020B0004020202020204" pitchFamily="34" charset="0"/>
              </a:rPr>
              <a:t>Dr Véronique Vignon </a:t>
            </a:r>
            <a:r>
              <a:rPr lang="fr-FR" sz="3200" dirty="0">
                <a:latin typeface="Aptos" panose="020B0004020202020204" pitchFamily="34" charset="0"/>
              </a:rPr>
              <a:t>– médecin coordonnateur de soins palliatifs  </a:t>
            </a:r>
          </a:p>
          <a:p>
            <a:pPr lvl="0">
              <a:spcAft>
                <a:spcPts val="1200"/>
              </a:spcAft>
            </a:pPr>
            <a:r>
              <a:rPr lang="fr-FR" sz="3200" b="1" dirty="0">
                <a:latin typeface="Aptos" panose="020B0004020202020204" pitchFamily="34" charset="0"/>
              </a:rPr>
              <a:t>Emmanuelle di </a:t>
            </a:r>
            <a:r>
              <a:rPr lang="fr-FR" sz="3200" b="1" dirty="0" err="1">
                <a:latin typeface="Aptos" panose="020B0004020202020204" pitchFamily="34" charset="0"/>
              </a:rPr>
              <a:t>Frenna</a:t>
            </a:r>
            <a:r>
              <a:rPr lang="fr-FR" sz="3200" b="1" dirty="0">
                <a:latin typeface="Aptos" panose="020B0004020202020204" pitchFamily="34" charset="0"/>
              </a:rPr>
              <a:t> </a:t>
            </a:r>
            <a:r>
              <a:rPr lang="fr-FR" sz="3200" dirty="0">
                <a:latin typeface="Aptos" panose="020B0004020202020204" pitchFamily="34" charset="0"/>
              </a:rPr>
              <a:t>– Pasteur, aumônier coordonnateur</a:t>
            </a:r>
          </a:p>
          <a:p>
            <a:pPr lvl="0">
              <a:spcAft>
                <a:spcPts val="1200"/>
              </a:spcAft>
            </a:pPr>
            <a:r>
              <a:rPr lang="fr-FR" sz="3200" b="1" dirty="0">
                <a:latin typeface="Aptos" panose="020B0004020202020204" pitchFamily="34" charset="0"/>
              </a:rPr>
              <a:t>Noté Levintov </a:t>
            </a:r>
            <a:r>
              <a:rPr lang="fr-FR" sz="3200" dirty="0">
                <a:latin typeface="Aptos" panose="020B0004020202020204" pitchFamily="34" charset="0"/>
              </a:rPr>
              <a:t>– Rabbin</a:t>
            </a:r>
          </a:p>
          <a:p>
            <a:pPr lvl="0">
              <a:spcAft>
                <a:spcPts val="1200"/>
              </a:spcAft>
            </a:pPr>
            <a:r>
              <a:rPr lang="fr-FR" sz="3200" b="1" dirty="0">
                <a:latin typeface="Aptos" panose="020B0004020202020204" pitchFamily="34" charset="0"/>
              </a:rPr>
              <a:t>Embarek Guerdam </a:t>
            </a:r>
            <a:r>
              <a:rPr lang="fr-FR" sz="3200" dirty="0">
                <a:latin typeface="Aptos" panose="020B0004020202020204" pitchFamily="34" charset="0"/>
              </a:rPr>
              <a:t>– Imam</a:t>
            </a:r>
          </a:p>
          <a:p>
            <a:pPr lvl="0">
              <a:spcAft>
                <a:spcPts val="1200"/>
              </a:spcAft>
            </a:pPr>
            <a:r>
              <a:rPr lang="fr-FR" sz="3200" b="1" dirty="0">
                <a:latin typeface="Aptos" panose="020B0004020202020204" pitchFamily="34" charset="0"/>
              </a:rPr>
              <a:t>Dr Patrick Karcher </a:t>
            </a:r>
            <a:r>
              <a:rPr lang="fr-FR" sz="3200" dirty="0">
                <a:latin typeface="Aptos" panose="020B0004020202020204" pitchFamily="34" charset="0"/>
              </a:rPr>
              <a:t>– Directeur de l'EREGE </a:t>
            </a:r>
          </a:p>
        </p:txBody>
      </p:sp>
    </p:spTree>
    <p:extLst>
      <p:ext uri="{BB962C8B-B14F-4D97-AF65-F5344CB8AC3E}">
        <p14:creationId xmlns:p14="http://schemas.microsoft.com/office/powerpoint/2010/main" val="305768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Personnalisé 2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</TotalTime>
  <Words>61</Words>
  <Application>Microsoft Office PowerPoint</Application>
  <PresentationFormat>Grand écran</PresentationFormat>
  <Paragraphs>10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Thème Office</vt:lpstr>
      <vt:lpstr>Approche pluricultuelle  de la fin de vie   26 juin 2025</vt:lpstr>
      <vt:lpstr>INTRODUCTION</vt:lpstr>
      <vt:lpstr>INTERVENANTS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Frédéric TRYNISZEWSKI</dc:creator>
  <cp:lastModifiedBy>Lisa LE METAYER</cp:lastModifiedBy>
  <cp:revision>405</cp:revision>
  <cp:lastPrinted>2021-06-28T18:05:26Z</cp:lastPrinted>
  <dcterms:created xsi:type="dcterms:W3CDTF">2020-10-20T06:12:19Z</dcterms:created>
  <dcterms:modified xsi:type="dcterms:W3CDTF">2025-06-24T15:19:42Z</dcterms:modified>
</cp:coreProperties>
</file>