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9" r:id="rId2"/>
    <p:sldId id="404" r:id="rId3"/>
    <p:sldId id="403" r:id="rId4"/>
    <p:sldId id="400" r:id="rId5"/>
    <p:sldId id="405" r:id="rId6"/>
    <p:sldId id="402" r:id="rId7"/>
  </p:sldIdLst>
  <p:sldSz cx="12192000" cy="6858000"/>
  <p:notesSz cx="6797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0C100C-FB23-5292-2C4B-E2E4E056FFDF}" name="Utilisateur invité" initials="Ui" userId="S::urn:spo:anon#261e03381e14d579800a61c858bff7a4149e7557ab92eeb2838595475b26d3b2::"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CAD0E"/>
    <a:srgbClr val="C5D30B"/>
    <a:srgbClr val="9900CC"/>
    <a:srgbClr val="C38DD4"/>
    <a:srgbClr val="9FD49F"/>
    <a:srgbClr val="EFBA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522"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LE METAYER" userId="268aa11b-79e2-4e06-bdb2-887ffd34cf4a" providerId="ADAL" clId="{00EBE5F7-AE3E-4BDC-8FA0-932C17B30FBC}"/>
    <pc:docChg chg="undo custSel addSld delSld modSld">
      <pc:chgData name="Lisa LE METAYER" userId="268aa11b-79e2-4e06-bdb2-887ffd34cf4a" providerId="ADAL" clId="{00EBE5F7-AE3E-4BDC-8FA0-932C17B30FBC}" dt="2023-11-16T14:16:32.700" v="357" actId="255"/>
      <pc:docMkLst>
        <pc:docMk/>
      </pc:docMkLst>
      <pc:sldChg chg="del">
        <pc:chgData name="Lisa LE METAYER" userId="268aa11b-79e2-4e06-bdb2-887ffd34cf4a" providerId="ADAL" clId="{00EBE5F7-AE3E-4BDC-8FA0-932C17B30FBC}" dt="2023-11-16T10:52:24.980" v="32" actId="47"/>
        <pc:sldMkLst>
          <pc:docMk/>
          <pc:sldMk cId="346947472" sldId="256"/>
        </pc:sldMkLst>
      </pc:sldChg>
      <pc:sldChg chg="modSp mod setBg">
        <pc:chgData name="Lisa LE METAYER" userId="268aa11b-79e2-4e06-bdb2-887ffd34cf4a" providerId="ADAL" clId="{00EBE5F7-AE3E-4BDC-8FA0-932C17B30FBC}" dt="2023-11-16T10:53:59.677" v="98"/>
        <pc:sldMkLst>
          <pc:docMk/>
          <pc:sldMk cId="3730316116" sldId="309"/>
        </pc:sldMkLst>
        <pc:spChg chg="mod">
          <ac:chgData name="Lisa LE METAYER" userId="268aa11b-79e2-4e06-bdb2-887ffd34cf4a" providerId="ADAL" clId="{00EBE5F7-AE3E-4BDC-8FA0-932C17B30FBC}" dt="2023-11-16T10:50:15.507" v="27" actId="14100"/>
          <ac:spMkLst>
            <pc:docMk/>
            <pc:sldMk cId="3730316116" sldId="309"/>
            <ac:spMk id="2" creationId="{870DCAA1-1882-4CB9-9118-1808CA47FC72}"/>
          </ac:spMkLst>
        </pc:spChg>
      </pc:sldChg>
      <pc:sldChg chg="modSp mod setBg">
        <pc:chgData name="Lisa LE METAYER" userId="268aa11b-79e2-4e06-bdb2-887ffd34cf4a" providerId="ADAL" clId="{00EBE5F7-AE3E-4BDC-8FA0-932C17B30FBC}" dt="2023-11-16T14:15:29.036" v="334" actId="113"/>
        <pc:sldMkLst>
          <pc:docMk/>
          <pc:sldMk cId="695564793" sldId="399"/>
        </pc:sldMkLst>
        <pc:spChg chg="mod">
          <ac:chgData name="Lisa LE METAYER" userId="268aa11b-79e2-4e06-bdb2-887ffd34cf4a" providerId="ADAL" clId="{00EBE5F7-AE3E-4BDC-8FA0-932C17B30FBC}" dt="2023-11-16T14:15:29.036" v="334" actId="113"/>
          <ac:spMkLst>
            <pc:docMk/>
            <pc:sldMk cId="695564793" sldId="399"/>
            <ac:spMk id="2" creationId="{870DCAA1-1882-4CB9-9118-1808CA47FC72}"/>
          </ac:spMkLst>
        </pc:spChg>
      </pc:sldChg>
      <pc:sldChg chg="modSp mod">
        <pc:chgData name="Lisa LE METAYER" userId="268aa11b-79e2-4e06-bdb2-887ffd34cf4a" providerId="ADAL" clId="{00EBE5F7-AE3E-4BDC-8FA0-932C17B30FBC}" dt="2023-11-16T10:59:15.008" v="133" actId="207"/>
        <pc:sldMkLst>
          <pc:docMk/>
          <pc:sldMk cId="1662201308" sldId="400"/>
        </pc:sldMkLst>
        <pc:spChg chg="mod">
          <ac:chgData name="Lisa LE METAYER" userId="268aa11b-79e2-4e06-bdb2-887ffd34cf4a" providerId="ADAL" clId="{00EBE5F7-AE3E-4BDC-8FA0-932C17B30FBC}" dt="2023-11-16T10:59:15.008" v="133" actId="207"/>
          <ac:spMkLst>
            <pc:docMk/>
            <pc:sldMk cId="1662201308" sldId="400"/>
            <ac:spMk id="11" creationId="{215CFCDB-7A0E-25A5-2316-D633B512E2E5}"/>
          </ac:spMkLst>
        </pc:spChg>
      </pc:sldChg>
      <pc:sldChg chg="addSp delSp modSp mod">
        <pc:chgData name="Lisa LE METAYER" userId="268aa11b-79e2-4e06-bdb2-887ffd34cf4a" providerId="ADAL" clId="{00EBE5F7-AE3E-4BDC-8FA0-932C17B30FBC}" dt="2023-11-16T13:32:30.160" v="277" actId="113"/>
        <pc:sldMkLst>
          <pc:docMk/>
          <pc:sldMk cId="2395109290" sldId="402"/>
        </pc:sldMkLst>
        <pc:spChg chg="mod">
          <ac:chgData name="Lisa LE METAYER" userId="268aa11b-79e2-4e06-bdb2-887ffd34cf4a" providerId="ADAL" clId="{00EBE5F7-AE3E-4BDC-8FA0-932C17B30FBC}" dt="2023-11-16T13:26:09.378" v="137" actId="207"/>
          <ac:spMkLst>
            <pc:docMk/>
            <pc:sldMk cId="2395109290" sldId="402"/>
            <ac:spMk id="2" creationId="{870DCAA1-1882-4CB9-9118-1808CA47FC72}"/>
          </ac:spMkLst>
        </pc:spChg>
        <pc:spChg chg="del">
          <ac:chgData name="Lisa LE METAYER" userId="268aa11b-79e2-4e06-bdb2-887ffd34cf4a" providerId="ADAL" clId="{00EBE5F7-AE3E-4BDC-8FA0-932C17B30FBC}" dt="2023-11-16T13:28:20.668" v="235" actId="478"/>
          <ac:spMkLst>
            <pc:docMk/>
            <pc:sldMk cId="2395109290" sldId="402"/>
            <ac:spMk id="5" creationId="{207F9E60-EF4F-ADFD-815B-3FB9FF35F0AC}"/>
          </ac:spMkLst>
        </pc:spChg>
        <pc:spChg chg="add del mod">
          <ac:chgData name="Lisa LE METAYER" userId="268aa11b-79e2-4e06-bdb2-887ffd34cf4a" providerId="ADAL" clId="{00EBE5F7-AE3E-4BDC-8FA0-932C17B30FBC}" dt="2023-11-16T13:32:30.160" v="277" actId="113"/>
          <ac:spMkLst>
            <pc:docMk/>
            <pc:sldMk cId="2395109290" sldId="402"/>
            <ac:spMk id="11" creationId="{215CFCDB-7A0E-25A5-2316-D633B512E2E5}"/>
          </ac:spMkLst>
        </pc:spChg>
        <pc:picChg chg="add mod modCrop">
          <ac:chgData name="Lisa LE METAYER" userId="268aa11b-79e2-4e06-bdb2-887ffd34cf4a" providerId="ADAL" clId="{00EBE5F7-AE3E-4BDC-8FA0-932C17B30FBC}" dt="2023-11-16T13:29:20.114" v="253" actId="1076"/>
          <ac:picMkLst>
            <pc:docMk/>
            <pc:sldMk cId="2395109290" sldId="402"/>
            <ac:picMk id="4" creationId="{93BD9AA9-676D-7C21-F84B-155435E28566}"/>
          </ac:picMkLst>
        </pc:picChg>
      </pc:sldChg>
      <pc:sldChg chg="addSp modSp mod">
        <pc:chgData name="Lisa LE METAYER" userId="268aa11b-79e2-4e06-bdb2-887ffd34cf4a" providerId="ADAL" clId="{00EBE5F7-AE3E-4BDC-8FA0-932C17B30FBC}" dt="2023-11-16T13:40:14.004" v="313"/>
        <pc:sldMkLst>
          <pc:docMk/>
          <pc:sldMk cId="4006964658" sldId="403"/>
        </pc:sldMkLst>
        <pc:spChg chg="add mod ord">
          <ac:chgData name="Lisa LE METAYER" userId="268aa11b-79e2-4e06-bdb2-887ffd34cf4a" providerId="ADAL" clId="{00EBE5F7-AE3E-4BDC-8FA0-932C17B30FBC}" dt="2023-11-16T13:40:04.140" v="312" actId="1037"/>
          <ac:spMkLst>
            <pc:docMk/>
            <pc:sldMk cId="4006964658" sldId="403"/>
            <ac:spMk id="3" creationId="{60E574C9-C0A9-FA99-51AA-ACBEF81E2207}"/>
          </ac:spMkLst>
        </pc:spChg>
        <pc:graphicFrameChg chg="mod ord">
          <ac:chgData name="Lisa LE METAYER" userId="268aa11b-79e2-4e06-bdb2-887ffd34cf4a" providerId="ADAL" clId="{00EBE5F7-AE3E-4BDC-8FA0-932C17B30FBC}" dt="2023-11-16T13:40:14.004" v="313"/>
          <ac:graphicFrameMkLst>
            <pc:docMk/>
            <pc:sldMk cId="4006964658" sldId="403"/>
            <ac:graphicFrameMk id="4" creationId="{FC4D0485-D36E-59AB-B07B-E9C074A5337E}"/>
          </ac:graphicFrameMkLst>
        </pc:graphicFrameChg>
      </pc:sldChg>
      <pc:sldChg chg="addSp delSp modSp mod setBg">
        <pc:chgData name="Lisa LE METAYER" userId="268aa11b-79e2-4e06-bdb2-887ffd34cf4a" providerId="ADAL" clId="{00EBE5F7-AE3E-4BDC-8FA0-932C17B30FBC}" dt="2023-11-16T14:16:32.700" v="357" actId="255"/>
        <pc:sldMkLst>
          <pc:docMk/>
          <pc:sldMk cId="1036895488" sldId="404"/>
        </pc:sldMkLst>
        <pc:spChg chg="add mod">
          <ac:chgData name="Lisa LE METAYER" userId="268aa11b-79e2-4e06-bdb2-887ffd34cf4a" providerId="ADAL" clId="{00EBE5F7-AE3E-4BDC-8FA0-932C17B30FBC}" dt="2023-11-16T14:16:20.121" v="355" actId="1076"/>
          <ac:spMkLst>
            <pc:docMk/>
            <pc:sldMk cId="1036895488" sldId="404"/>
            <ac:spMk id="2" creationId="{1E7E2277-E0C1-F08D-BC4D-9C196839991C}"/>
          </ac:spMkLst>
        </pc:spChg>
        <pc:spChg chg="add mod">
          <ac:chgData name="Lisa LE METAYER" userId="268aa11b-79e2-4e06-bdb2-887ffd34cf4a" providerId="ADAL" clId="{00EBE5F7-AE3E-4BDC-8FA0-932C17B30FBC}" dt="2023-11-16T14:16:32.700" v="357" actId="255"/>
          <ac:spMkLst>
            <pc:docMk/>
            <pc:sldMk cId="1036895488" sldId="404"/>
            <ac:spMk id="3" creationId="{BA28533A-BC02-CC28-BB8C-11783EBB8198}"/>
          </ac:spMkLst>
        </pc:spChg>
        <pc:spChg chg="add del mod">
          <ac:chgData name="Lisa LE METAYER" userId="268aa11b-79e2-4e06-bdb2-887ffd34cf4a" providerId="ADAL" clId="{00EBE5F7-AE3E-4BDC-8FA0-932C17B30FBC}" dt="2023-11-16T14:15:09.511" v="328" actId="478"/>
          <ac:spMkLst>
            <pc:docMk/>
            <pc:sldMk cId="1036895488" sldId="404"/>
            <ac:spMk id="7" creationId="{331A9331-D1DB-4DAC-AF7B-13DE2AC01FEA}"/>
          </ac:spMkLst>
        </pc:spChg>
      </pc:sldChg>
      <pc:sldChg chg="addSp delSp add del setBg delDesignElem">
        <pc:chgData name="Lisa LE METAYER" userId="268aa11b-79e2-4e06-bdb2-887ffd34cf4a" providerId="ADAL" clId="{00EBE5F7-AE3E-4BDC-8FA0-932C17B30FBC}" dt="2023-11-16T10:50:30.464" v="30"/>
        <pc:sldMkLst>
          <pc:docMk/>
          <pc:sldMk cId="2295477950" sldId="406"/>
        </pc:sldMkLst>
        <pc:spChg chg="add del">
          <ac:chgData name="Lisa LE METAYER" userId="268aa11b-79e2-4e06-bdb2-887ffd34cf4a" providerId="ADAL" clId="{00EBE5F7-AE3E-4BDC-8FA0-932C17B30FBC}" dt="2023-11-16T10:50:30.464" v="30"/>
          <ac:spMkLst>
            <pc:docMk/>
            <pc:sldMk cId="2295477950" sldId="406"/>
            <ac:spMk id="35" creationId="{C7FA33FF-088D-4F16-95A2-2C64D353DEA8}"/>
          </ac:spMkLst>
        </pc:spChg>
        <pc:spChg chg="add del">
          <ac:chgData name="Lisa LE METAYER" userId="268aa11b-79e2-4e06-bdb2-887ffd34cf4a" providerId="ADAL" clId="{00EBE5F7-AE3E-4BDC-8FA0-932C17B30FBC}" dt="2023-11-16T10:50:30.464" v="30"/>
          <ac:spMkLst>
            <pc:docMk/>
            <pc:sldMk cId="2295477950" sldId="406"/>
            <ac:spMk id="36" creationId="{A376EFB1-01CF-419F-ABF1-2AF02BBFCBD1}"/>
          </ac:spMkLst>
        </pc:spChg>
        <pc:spChg chg="add del">
          <ac:chgData name="Lisa LE METAYER" userId="268aa11b-79e2-4e06-bdb2-887ffd34cf4a" providerId="ADAL" clId="{00EBE5F7-AE3E-4BDC-8FA0-932C17B30FBC}" dt="2023-11-16T10:50:30.464" v="30"/>
          <ac:spMkLst>
            <pc:docMk/>
            <pc:sldMk cId="2295477950" sldId="406"/>
            <ac:spMk id="37" creationId="{FF9DEA15-78BD-4750-AA18-B9F28A6D5AB8}"/>
          </ac:spMkLst>
        </pc:spChg>
      </pc:sldChg>
      <pc:sldChg chg="modSp add mod setBg">
        <pc:chgData name="Lisa LE METAYER" userId="268aa11b-79e2-4e06-bdb2-887ffd34cf4a" providerId="ADAL" clId="{00EBE5F7-AE3E-4BDC-8FA0-932C17B30FBC}" dt="2023-11-16T14:15:23.974" v="332" actId="113"/>
        <pc:sldMkLst>
          <pc:docMk/>
          <pc:sldMk cId="2358903901" sldId="406"/>
        </pc:sldMkLst>
        <pc:spChg chg="mod">
          <ac:chgData name="Lisa LE METAYER" userId="268aa11b-79e2-4e06-bdb2-887ffd34cf4a" providerId="ADAL" clId="{00EBE5F7-AE3E-4BDC-8FA0-932C17B30FBC}" dt="2023-11-16T14:15:23.974" v="332" actId="113"/>
          <ac:spMkLst>
            <pc:docMk/>
            <pc:sldMk cId="2358903901" sldId="406"/>
            <ac:spMk id="2" creationId="{870DCAA1-1882-4CB9-9118-1808CA47FC72}"/>
          </ac:spMkLst>
        </pc:spChg>
      </pc:sldChg>
      <pc:sldChg chg="modSp add mod setBg">
        <pc:chgData name="Lisa LE METAYER" userId="268aa11b-79e2-4e06-bdb2-887ffd34cf4a" providerId="ADAL" clId="{00EBE5F7-AE3E-4BDC-8FA0-932C17B30FBC}" dt="2023-11-16T10:54:04.817" v="99"/>
        <pc:sldMkLst>
          <pc:docMk/>
          <pc:sldMk cId="125849699" sldId="407"/>
        </pc:sldMkLst>
        <pc:spChg chg="mod">
          <ac:chgData name="Lisa LE METAYER" userId="268aa11b-79e2-4e06-bdb2-887ffd34cf4a" providerId="ADAL" clId="{00EBE5F7-AE3E-4BDC-8FA0-932C17B30FBC}" dt="2023-11-16T10:53:37.879" v="97" actId="255"/>
          <ac:spMkLst>
            <pc:docMk/>
            <pc:sldMk cId="125849699" sldId="407"/>
            <ac:spMk id="2" creationId="{870DCAA1-1882-4CB9-9118-1808CA47FC72}"/>
          </ac:spMkLst>
        </pc:spChg>
      </pc:sldChg>
      <pc:sldChg chg="modSp add mod setBg">
        <pc:chgData name="Lisa LE METAYER" userId="268aa11b-79e2-4e06-bdb2-887ffd34cf4a" providerId="ADAL" clId="{00EBE5F7-AE3E-4BDC-8FA0-932C17B30FBC}" dt="2023-11-16T10:55:03.365" v="132" actId="20577"/>
        <pc:sldMkLst>
          <pc:docMk/>
          <pc:sldMk cId="3149778477" sldId="408"/>
        </pc:sldMkLst>
        <pc:spChg chg="mod">
          <ac:chgData name="Lisa LE METAYER" userId="268aa11b-79e2-4e06-bdb2-887ffd34cf4a" providerId="ADAL" clId="{00EBE5F7-AE3E-4BDC-8FA0-932C17B30FBC}" dt="2023-11-16T10:55:03.365" v="132" actId="20577"/>
          <ac:spMkLst>
            <pc:docMk/>
            <pc:sldMk cId="3149778477" sldId="408"/>
            <ac:spMk id="2" creationId="{870DCAA1-1882-4CB9-9118-1808CA47FC72}"/>
          </ac:spMkLst>
        </pc:spChg>
      </pc:sldChg>
    </pc:docChg>
  </pc:docChgLst>
  <pc:docChgLst>
    <pc:chgData name="Florine KREMPPER" userId="9b0fc92b-57a2-431f-84f0-0a7e2728973f" providerId="ADAL" clId="{1BD19105-A4BE-4D98-BFFE-2175360A72E0}"/>
    <pc:docChg chg="delSld">
      <pc:chgData name="Florine KREMPPER" userId="9b0fc92b-57a2-431f-84f0-0a7e2728973f" providerId="ADAL" clId="{1BD19105-A4BE-4D98-BFFE-2175360A72E0}" dt="2023-11-29T15:27:14.918" v="6" actId="47"/>
      <pc:docMkLst>
        <pc:docMk/>
      </pc:docMkLst>
      <pc:sldChg chg="del">
        <pc:chgData name="Florine KREMPPER" userId="9b0fc92b-57a2-431f-84f0-0a7e2728973f" providerId="ADAL" clId="{1BD19105-A4BE-4D98-BFFE-2175360A72E0}" dt="2023-11-29T15:27:13.222" v="2" actId="47"/>
        <pc:sldMkLst>
          <pc:docMk/>
          <pc:sldMk cId="695564793" sldId="399"/>
        </pc:sldMkLst>
      </pc:sldChg>
      <pc:sldChg chg="del">
        <pc:chgData name="Florine KREMPPER" userId="9b0fc92b-57a2-431f-84f0-0a7e2728973f" providerId="ADAL" clId="{1BD19105-A4BE-4D98-BFFE-2175360A72E0}" dt="2023-11-29T15:27:12.751" v="1" actId="47"/>
        <pc:sldMkLst>
          <pc:docMk/>
          <pc:sldMk cId="2358903901" sldId="406"/>
        </pc:sldMkLst>
      </pc:sldChg>
      <pc:sldChg chg="del">
        <pc:chgData name="Florine KREMPPER" userId="9b0fc92b-57a2-431f-84f0-0a7e2728973f" providerId="ADAL" clId="{1BD19105-A4BE-4D98-BFFE-2175360A72E0}" dt="2023-11-29T15:27:11.968" v="0" actId="47"/>
        <pc:sldMkLst>
          <pc:docMk/>
          <pc:sldMk cId="125849699" sldId="407"/>
        </pc:sldMkLst>
      </pc:sldChg>
      <pc:sldChg chg="del">
        <pc:chgData name="Florine KREMPPER" userId="9b0fc92b-57a2-431f-84f0-0a7e2728973f" providerId="ADAL" clId="{1BD19105-A4BE-4D98-BFFE-2175360A72E0}" dt="2023-11-29T15:27:14.918" v="6" actId="47"/>
        <pc:sldMkLst>
          <pc:docMk/>
          <pc:sldMk cId="3149778477" sldId="408"/>
        </pc:sldMkLst>
      </pc:sldChg>
      <pc:sldChg chg="del">
        <pc:chgData name="Florine KREMPPER" userId="9b0fc92b-57a2-431f-84f0-0a7e2728973f" providerId="ADAL" clId="{1BD19105-A4BE-4D98-BFFE-2175360A72E0}" dt="2023-11-29T15:27:13.897" v="3" actId="47"/>
        <pc:sldMkLst>
          <pc:docMk/>
          <pc:sldMk cId="654554821" sldId="410"/>
        </pc:sldMkLst>
      </pc:sldChg>
      <pc:sldChg chg="del">
        <pc:chgData name="Florine KREMPPER" userId="9b0fc92b-57a2-431f-84f0-0a7e2728973f" providerId="ADAL" clId="{1BD19105-A4BE-4D98-BFFE-2175360A72E0}" dt="2023-11-29T15:27:14.086" v="4" actId="47"/>
        <pc:sldMkLst>
          <pc:docMk/>
          <pc:sldMk cId="2799783130" sldId="411"/>
        </pc:sldMkLst>
      </pc:sldChg>
      <pc:sldChg chg="del">
        <pc:chgData name="Florine KREMPPER" userId="9b0fc92b-57a2-431f-84f0-0a7e2728973f" providerId="ADAL" clId="{1BD19105-A4BE-4D98-BFFE-2175360A72E0}" dt="2023-11-29T15:27:14.353" v="5" actId="47"/>
        <pc:sldMkLst>
          <pc:docMk/>
          <pc:sldMk cId="1973817095" sldId="413"/>
        </pc:sldMkLst>
      </pc:sldChg>
    </pc:docChg>
  </pc:docChgLst>
  <pc:docChgLst>
    <pc:chgData name="Florine KREMPPER" userId="9b0fc92b-57a2-431f-84f0-0a7e2728973f" providerId="ADAL" clId="{74914A53-A7B4-4E0E-B7BA-F9E4C1447F6B}"/>
    <pc:docChg chg="custSel addSld delSld modSld sldOrd modMainMaster">
      <pc:chgData name="Florine KREMPPER" userId="9b0fc92b-57a2-431f-84f0-0a7e2728973f" providerId="ADAL" clId="{74914A53-A7B4-4E0E-B7BA-F9E4C1447F6B}" dt="2023-11-16T16:08:09.568" v="147" actId="20577"/>
      <pc:docMkLst>
        <pc:docMk/>
      </pc:docMkLst>
      <pc:sldChg chg="add del setBg">
        <pc:chgData name="Florine KREMPPER" userId="9b0fc92b-57a2-431f-84f0-0a7e2728973f" providerId="ADAL" clId="{74914A53-A7B4-4E0E-B7BA-F9E4C1447F6B}" dt="2023-11-16T16:07:26.562" v="103" actId="47"/>
        <pc:sldMkLst>
          <pc:docMk/>
          <pc:sldMk cId="317212656" sldId="271"/>
        </pc:sldMkLst>
      </pc:sldChg>
      <pc:sldChg chg="addSp modSp add del mod setBg">
        <pc:chgData name="Florine KREMPPER" userId="9b0fc92b-57a2-431f-84f0-0a7e2728973f" providerId="ADAL" clId="{74914A53-A7B4-4E0E-B7BA-F9E4C1447F6B}" dt="2023-11-16T16:07:26.562" v="103" actId="47"/>
        <pc:sldMkLst>
          <pc:docMk/>
          <pc:sldMk cId="1023898782" sldId="272"/>
        </pc:sldMkLst>
        <pc:spChg chg="mod">
          <ac:chgData name="Florine KREMPPER" userId="9b0fc92b-57a2-431f-84f0-0a7e2728973f" providerId="ADAL" clId="{74914A53-A7B4-4E0E-B7BA-F9E4C1447F6B}" dt="2023-11-16T15:59:39.138" v="13" actId="27636"/>
          <ac:spMkLst>
            <pc:docMk/>
            <pc:sldMk cId="1023898782" sldId="272"/>
            <ac:spMk id="4" creationId="{00000000-0000-0000-0000-000000000000}"/>
          </ac:spMkLst>
        </pc:spChg>
        <pc:spChg chg="add mod">
          <ac:chgData name="Florine KREMPPER" userId="9b0fc92b-57a2-431f-84f0-0a7e2728973f" providerId="ADAL" clId="{74914A53-A7B4-4E0E-B7BA-F9E4C1447F6B}" dt="2023-11-16T16:06:52.087" v="102" actId="1076"/>
          <ac:spMkLst>
            <pc:docMk/>
            <pc:sldMk cId="1023898782" sldId="272"/>
            <ac:spMk id="5" creationId="{0C3676C1-E363-58CD-12DD-22CA2CE1D5C9}"/>
          </ac:spMkLst>
        </pc:spChg>
        <pc:spChg chg="add mod">
          <ac:chgData name="Florine KREMPPER" userId="9b0fc92b-57a2-431f-84f0-0a7e2728973f" providerId="ADAL" clId="{74914A53-A7B4-4E0E-B7BA-F9E4C1447F6B}" dt="2023-11-16T16:06:52.087" v="102" actId="1076"/>
          <ac:spMkLst>
            <pc:docMk/>
            <pc:sldMk cId="1023898782" sldId="272"/>
            <ac:spMk id="11" creationId="{B9E43FB8-5739-5E37-3E5F-ECDF329290AE}"/>
          </ac:spMkLst>
        </pc:spChg>
        <pc:picChg chg="add mod">
          <ac:chgData name="Florine KREMPPER" userId="9b0fc92b-57a2-431f-84f0-0a7e2728973f" providerId="ADAL" clId="{74914A53-A7B4-4E0E-B7BA-F9E4C1447F6B}" dt="2023-11-16T16:06:52.087" v="102" actId="1076"/>
          <ac:picMkLst>
            <pc:docMk/>
            <pc:sldMk cId="1023898782" sldId="272"/>
            <ac:picMk id="2" creationId="{7FBECCF4-CDBD-D5D9-B7F1-FA8D38278243}"/>
          </ac:picMkLst>
        </pc:picChg>
      </pc:sldChg>
      <pc:sldChg chg="add del setBg">
        <pc:chgData name="Florine KREMPPER" userId="9b0fc92b-57a2-431f-84f0-0a7e2728973f" providerId="ADAL" clId="{74914A53-A7B4-4E0E-B7BA-F9E4C1447F6B}" dt="2023-11-16T16:07:26.562" v="103" actId="47"/>
        <pc:sldMkLst>
          <pc:docMk/>
          <pc:sldMk cId="1334864602" sldId="273"/>
        </pc:sldMkLst>
      </pc:sldChg>
      <pc:sldChg chg="add del setBg">
        <pc:chgData name="Florine KREMPPER" userId="9b0fc92b-57a2-431f-84f0-0a7e2728973f" providerId="ADAL" clId="{74914A53-A7B4-4E0E-B7BA-F9E4C1447F6B}" dt="2023-11-16T16:07:26.562" v="103" actId="47"/>
        <pc:sldMkLst>
          <pc:docMk/>
          <pc:sldMk cId="898769415" sldId="274"/>
        </pc:sldMkLst>
      </pc:sldChg>
      <pc:sldChg chg="add del setBg">
        <pc:chgData name="Florine KREMPPER" userId="9b0fc92b-57a2-431f-84f0-0a7e2728973f" providerId="ADAL" clId="{74914A53-A7B4-4E0E-B7BA-F9E4C1447F6B}" dt="2023-11-16T16:07:26.562" v="103" actId="47"/>
        <pc:sldMkLst>
          <pc:docMk/>
          <pc:sldMk cId="2277351579" sldId="275"/>
        </pc:sldMkLst>
      </pc:sldChg>
      <pc:sldChg chg="add del setBg">
        <pc:chgData name="Florine KREMPPER" userId="9b0fc92b-57a2-431f-84f0-0a7e2728973f" providerId="ADAL" clId="{74914A53-A7B4-4E0E-B7BA-F9E4C1447F6B}" dt="2023-11-16T16:07:26.562" v="103" actId="47"/>
        <pc:sldMkLst>
          <pc:docMk/>
          <pc:sldMk cId="3253514575" sldId="276"/>
        </pc:sldMkLst>
      </pc:sldChg>
      <pc:sldChg chg="add del setBg">
        <pc:chgData name="Florine KREMPPER" userId="9b0fc92b-57a2-431f-84f0-0a7e2728973f" providerId="ADAL" clId="{74914A53-A7B4-4E0E-B7BA-F9E4C1447F6B}" dt="2023-11-16T16:07:26.562" v="103" actId="47"/>
        <pc:sldMkLst>
          <pc:docMk/>
          <pc:sldMk cId="3568105383" sldId="277"/>
        </pc:sldMkLst>
      </pc:sldChg>
      <pc:sldChg chg="add del setBg">
        <pc:chgData name="Florine KREMPPER" userId="9b0fc92b-57a2-431f-84f0-0a7e2728973f" providerId="ADAL" clId="{74914A53-A7B4-4E0E-B7BA-F9E4C1447F6B}" dt="2023-11-16T16:07:26.562" v="103" actId="47"/>
        <pc:sldMkLst>
          <pc:docMk/>
          <pc:sldMk cId="928112402" sldId="278"/>
        </pc:sldMkLst>
      </pc:sldChg>
      <pc:sldChg chg="add del setBg">
        <pc:chgData name="Florine KREMPPER" userId="9b0fc92b-57a2-431f-84f0-0a7e2728973f" providerId="ADAL" clId="{74914A53-A7B4-4E0E-B7BA-F9E4C1447F6B}" dt="2023-11-16T16:07:26.562" v="103" actId="47"/>
        <pc:sldMkLst>
          <pc:docMk/>
          <pc:sldMk cId="2078724801" sldId="279"/>
        </pc:sldMkLst>
      </pc:sldChg>
      <pc:sldChg chg="modSp add del mod setBg">
        <pc:chgData name="Florine KREMPPER" userId="9b0fc92b-57a2-431f-84f0-0a7e2728973f" providerId="ADAL" clId="{74914A53-A7B4-4E0E-B7BA-F9E4C1447F6B}" dt="2023-11-16T16:07:26.562" v="103" actId="47"/>
        <pc:sldMkLst>
          <pc:docMk/>
          <pc:sldMk cId="3795742695" sldId="280"/>
        </pc:sldMkLst>
        <pc:spChg chg="mod">
          <ac:chgData name="Florine KREMPPER" userId="9b0fc92b-57a2-431f-84f0-0a7e2728973f" providerId="ADAL" clId="{74914A53-A7B4-4E0E-B7BA-F9E4C1447F6B}" dt="2023-11-16T15:59:39.148" v="14" actId="27636"/>
          <ac:spMkLst>
            <pc:docMk/>
            <pc:sldMk cId="3795742695" sldId="280"/>
            <ac:spMk id="4" creationId="{00000000-0000-0000-0000-000000000000}"/>
          </ac:spMkLst>
        </pc:spChg>
      </pc:sldChg>
      <pc:sldChg chg="add del setBg">
        <pc:chgData name="Florine KREMPPER" userId="9b0fc92b-57a2-431f-84f0-0a7e2728973f" providerId="ADAL" clId="{74914A53-A7B4-4E0E-B7BA-F9E4C1447F6B}" dt="2023-11-16T16:07:26.562" v="103" actId="47"/>
        <pc:sldMkLst>
          <pc:docMk/>
          <pc:sldMk cId="3992976316" sldId="281"/>
        </pc:sldMkLst>
      </pc:sldChg>
      <pc:sldChg chg="add del setBg">
        <pc:chgData name="Florine KREMPPER" userId="9b0fc92b-57a2-431f-84f0-0a7e2728973f" providerId="ADAL" clId="{74914A53-A7B4-4E0E-B7BA-F9E4C1447F6B}" dt="2023-11-16T16:07:26.562" v="103" actId="47"/>
        <pc:sldMkLst>
          <pc:docMk/>
          <pc:sldMk cId="2374307793" sldId="282"/>
        </pc:sldMkLst>
      </pc:sldChg>
      <pc:sldChg chg="addSp delSp delDesignElem">
        <pc:chgData name="Florine KREMPPER" userId="9b0fc92b-57a2-431f-84f0-0a7e2728973f" providerId="ADAL" clId="{74914A53-A7B4-4E0E-B7BA-F9E4C1447F6B}" dt="2023-11-16T15:59:25.427" v="10"/>
        <pc:sldMkLst>
          <pc:docMk/>
          <pc:sldMk cId="695564793" sldId="399"/>
        </pc:sldMkLst>
        <pc:spChg chg="add del">
          <ac:chgData name="Florine KREMPPER" userId="9b0fc92b-57a2-431f-84f0-0a7e2728973f" providerId="ADAL" clId="{74914A53-A7B4-4E0E-B7BA-F9E4C1447F6B}" dt="2023-11-16T15:59:25.427" v="10"/>
          <ac:spMkLst>
            <pc:docMk/>
            <pc:sldMk cId="695564793" sldId="399"/>
            <ac:spMk id="35" creationId="{C7FA33FF-088D-4F16-95A2-2C64D353DEA8}"/>
          </ac:spMkLst>
        </pc:spChg>
        <pc:spChg chg="add del">
          <ac:chgData name="Florine KREMPPER" userId="9b0fc92b-57a2-431f-84f0-0a7e2728973f" providerId="ADAL" clId="{74914A53-A7B4-4E0E-B7BA-F9E4C1447F6B}" dt="2023-11-16T15:59:25.427" v="10"/>
          <ac:spMkLst>
            <pc:docMk/>
            <pc:sldMk cId="695564793" sldId="399"/>
            <ac:spMk id="36" creationId="{A376EFB1-01CF-419F-ABF1-2AF02BBFCBD1}"/>
          </ac:spMkLst>
        </pc:spChg>
        <pc:spChg chg="add del">
          <ac:chgData name="Florine KREMPPER" userId="9b0fc92b-57a2-431f-84f0-0a7e2728973f" providerId="ADAL" clId="{74914A53-A7B4-4E0E-B7BA-F9E4C1447F6B}" dt="2023-11-16T15:59:25.427" v="10"/>
          <ac:spMkLst>
            <pc:docMk/>
            <pc:sldMk cId="695564793" sldId="399"/>
            <ac:spMk id="37" creationId="{FF9DEA15-78BD-4750-AA18-B9F28A6D5AB8}"/>
          </ac:spMkLst>
        </pc:spChg>
      </pc:sldChg>
      <pc:sldChg chg="addSp delSp delDesignElem">
        <pc:chgData name="Florine KREMPPER" userId="9b0fc92b-57a2-431f-84f0-0a7e2728973f" providerId="ADAL" clId="{74914A53-A7B4-4E0E-B7BA-F9E4C1447F6B}" dt="2023-11-16T15:59:25.427" v="10"/>
        <pc:sldMkLst>
          <pc:docMk/>
          <pc:sldMk cId="1662201308" sldId="400"/>
        </pc:sldMkLst>
        <pc:spChg chg="add del">
          <ac:chgData name="Florine KREMPPER" userId="9b0fc92b-57a2-431f-84f0-0a7e2728973f" providerId="ADAL" clId="{74914A53-A7B4-4E0E-B7BA-F9E4C1447F6B}" dt="2023-11-16T15:59:25.427" v="10"/>
          <ac:spMkLst>
            <pc:docMk/>
            <pc:sldMk cId="1662201308" sldId="400"/>
            <ac:spMk id="10" creationId="{09588DA8-065E-4F6F-8EFD-43104AB2E0CF}"/>
          </ac:spMkLst>
        </pc:spChg>
        <pc:spChg chg="add del">
          <ac:chgData name="Florine KREMPPER" userId="9b0fc92b-57a2-431f-84f0-0a7e2728973f" providerId="ADAL" clId="{74914A53-A7B4-4E0E-B7BA-F9E4C1447F6B}" dt="2023-11-16T15:59:25.427" v="10"/>
          <ac:spMkLst>
            <pc:docMk/>
            <pc:sldMk cId="1662201308" sldId="400"/>
            <ac:spMk id="12" creationId="{C4285719-470E-454C-AF62-8323075F1F5B}"/>
          </ac:spMkLst>
        </pc:spChg>
        <pc:spChg chg="add del">
          <ac:chgData name="Florine KREMPPER" userId="9b0fc92b-57a2-431f-84f0-0a7e2728973f" providerId="ADAL" clId="{74914A53-A7B4-4E0E-B7BA-F9E4C1447F6B}" dt="2023-11-16T15:59:25.427" v="10"/>
          <ac:spMkLst>
            <pc:docMk/>
            <pc:sldMk cId="1662201308" sldId="400"/>
            <ac:spMk id="14" creationId="{CD9FE4EF-C4D8-49A0-B2FF-81D8DB7D8A24}"/>
          </ac:spMkLst>
        </pc:spChg>
        <pc:spChg chg="add del">
          <ac:chgData name="Florine KREMPPER" userId="9b0fc92b-57a2-431f-84f0-0a7e2728973f" providerId="ADAL" clId="{74914A53-A7B4-4E0E-B7BA-F9E4C1447F6B}" dt="2023-11-16T15:59:25.427" v="10"/>
          <ac:spMkLst>
            <pc:docMk/>
            <pc:sldMk cId="1662201308" sldId="400"/>
            <ac:spMk id="16" creationId="{4300840D-0A0B-4512-BACA-B439D5B9C57C}"/>
          </ac:spMkLst>
        </pc:spChg>
        <pc:spChg chg="add del">
          <ac:chgData name="Florine KREMPPER" userId="9b0fc92b-57a2-431f-84f0-0a7e2728973f" providerId="ADAL" clId="{74914A53-A7B4-4E0E-B7BA-F9E4C1447F6B}" dt="2023-11-16T15:59:25.427" v="10"/>
          <ac:spMkLst>
            <pc:docMk/>
            <pc:sldMk cId="1662201308" sldId="400"/>
            <ac:spMk id="18" creationId="{D2B78728-A580-49A7-84F9-6EF6F583ADE0}"/>
          </ac:spMkLst>
        </pc:spChg>
        <pc:spChg chg="add del">
          <ac:chgData name="Florine KREMPPER" userId="9b0fc92b-57a2-431f-84f0-0a7e2728973f" providerId="ADAL" clId="{74914A53-A7B4-4E0E-B7BA-F9E4C1447F6B}" dt="2023-11-16T15:59:25.427" v="10"/>
          <ac:spMkLst>
            <pc:docMk/>
            <pc:sldMk cId="1662201308" sldId="400"/>
            <ac:spMk id="20" creationId="{38FAA1A1-D861-433F-88FA-1E9D6FD31D11}"/>
          </ac:spMkLst>
        </pc:spChg>
        <pc:spChg chg="add del">
          <ac:chgData name="Florine KREMPPER" userId="9b0fc92b-57a2-431f-84f0-0a7e2728973f" providerId="ADAL" clId="{74914A53-A7B4-4E0E-B7BA-F9E4C1447F6B}" dt="2023-11-16T15:59:25.427" v="10"/>
          <ac:spMkLst>
            <pc:docMk/>
            <pc:sldMk cId="1662201308" sldId="400"/>
            <ac:spMk id="22" creationId="{8D71EDA1-87BF-4D5D-AB79-F346FD19278A}"/>
          </ac:spMkLst>
        </pc:spChg>
      </pc:sldChg>
      <pc:sldChg chg="addSp delSp delDesignElem">
        <pc:chgData name="Florine KREMPPER" userId="9b0fc92b-57a2-431f-84f0-0a7e2728973f" providerId="ADAL" clId="{74914A53-A7B4-4E0E-B7BA-F9E4C1447F6B}" dt="2023-11-16T15:59:25.427" v="10"/>
        <pc:sldMkLst>
          <pc:docMk/>
          <pc:sldMk cId="2395109290" sldId="402"/>
        </pc:sldMkLst>
        <pc:spChg chg="add del">
          <ac:chgData name="Florine KREMPPER" userId="9b0fc92b-57a2-431f-84f0-0a7e2728973f" providerId="ADAL" clId="{74914A53-A7B4-4E0E-B7BA-F9E4C1447F6B}" dt="2023-11-16T15:59:25.427" v="10"/>
          <ac:spMkLst>
            <pc:docMk/>
            <pc:sldMk cId="2395109290" sldId="402"/>
            <ac:spMk id="10" creationId="{09588DA8-065E-4F6F-8EFD-43104AB2E0CF}"/>
          </ac:spMkLst>
        </pc:spChg>
        <pc:spChg chg="add del">
          <ac:chgData name="Florine KREMPPER" userId="9b0fc92b-57a2-431f-84f0-0a7e2728973f" providerId="ADAL" clId="{74914A53-A7B4-4E0E-B7BA-F9E4C1447F6B}" dt="2023-11-16T15:59:25.427" v="10"/>
          <ac:spMkLst>
            <pc:docMk/>
            <pc:sldMk cId="2395109290" sldId="402"/>
            <ac:spMk id="12" creationId="{C4285719-470E-454C-AF62-8323075F1F5B}"/>
          </ac:spMkLst>
        </pc:spChg>
        <pc:spChg chg="add del">
          <ac:chgData name="Florine KREMPPER" userId="9b0fc92b-57a2-431f-84f0-0a7e2728973f" providerId="ADAL" clId="{74914A53-A7B4-4E0E-B7BA-F9E4C1447F6B}" dt="2023-11-16T15:59:25.427" v="10"/>
          <ac:spMkLst>
            <pc:docMk/>
            <pc:sldMk cId="2395109290" sldId="402"/>
            <ac:spMk id="14" creationId="{CD9FE4EF-C4D8-49A0-B2FF-81D8DB7D8A24}"/>
          </ac:spMkLst>
        </pc:spChg>
        <pc:spChg chg="add del">
          <ac:chgData name="Florine KREMPPER" userId="9b0fc92b-57a2-431f-84f0-0a7e2728973f" providerId="ADAL" clId="{74914A53-A7B4-4E0E-B7BA-F9E4C1447F6B}" dt="2023-11-16T15:59:25.427" v="10"/>
          <ac:spMkLst>
            <pc:docMk/>
            <pc:sldMk cId="2395109290" sldId="402"/>
            <ac:spMk id="16" creationId="{4300840D-0A0B-4512-BACA-B439D5B9C57C}"/>
          </ac:spMkLst>
        </pc:spChg>
        <pc:spChg chg="add del">
          <ac:chgData name="Florine KREMPPER" userId="9b0fc92b-57a2-431f-84f0-0a7e2728973f" providerId="ADAL" clId="{74914A53-A7B4-4E0E-B7BA-F9E4C1447F6B}" dt="2023-11-16T15:59:25.427" v="10"/>
          <ac:spMkLst>
            <pc:docMk/>
            <pc:sldMk cId="2395109290" sldId="402"/>
            <ac:spMk id="18" creationId="{D2B78728-A580-49A7-84F9-6EF6F583ADE0}"/>
          </ac:spMkLst>
        </pc:spChg>
        <pc:spChg chg="add del">
          <ac:chgData name="Florine KREMPPER" userId="9b0fc92b-57a2-431f-84f0-0a7e2728973f" providerId="ADAL" clId="{74914A53-A7B4-4E0E-B7BA-F9E4C1447F6B}" dt="2023-11-16T15:59:25.427" v="10"/>
          <ac:spMkLst>
            <pc:docMk/>
            <pc:sldMk cId="2395109290" sldId="402"/>
            <ac:spMk id="20" creationId="{38FAA1A1-D861-433F-88FA-1E9D6FD31D11}"/>
          </ac:spMkLst>
        </pc:spChg>
        <pc:spChg chg="add del">
          <ac:chgData name="Florine KREMPPER" userId="9b0fc92b-57a2-431f-84f0-0a7e2728973f" providerId="ADAL" clId="{74914A53-A7B4-4E0E-B7BA-F9E4C1447F6B}" dt="2023-11-16T15:59:25.427" v="10"/>
          <ac:spMkLst>
            <pc:docMk/>
            <pc:sldMk cId="2395109290" sldId="402"/>
            <ac:spMk id="22" creationId="{8D71EDA1-87BF-4D5D-AB79-F346FD19278A}"/>
          </ac:spMkLst>
        </pc:spChg>
      </pc:sldChg>
      <pc:sldChg chg="addSp delSp delDesignElem">
        <pc:chgData name="Florine KREMPPER" userId="9b0fc92b-57a2-431f-84f0-0a7e2728973f" providerId="ADAL" clId="{74914A53-A7B4-4E0E-B7BA-F9E4C1447F6B}" dt="2023-11-16T15:59:25.427" v="10"/>
        <pc:sldMkLst>
          <pc:docMk/>
          <pc:sldMk cId="4006964658" sldId="403"/>
        </pc:sldMkLst>
        <pc:spChg chg="add del">
          <ac:chgData name="Florine KREMPPER" userId="9b0fc92b-57a2-431f-84f0-0a7e2728973f" providerId="ADAL" clId="{74914A53-A7B4-4E0E-B7BA-F9E4C1447F6B}" dt="2023-11-16T15:59:25.427" v="10"/>
          <ac:spMkLst>
            <pc:docMk/>
            <pc:sldMk cId="4006964658" sldId="403"/>
            <ac:spMk id="10" creationId="{09588DA8-065E-4F6F-8EFD-43104AB2E0CF}"/>
          </ac:spMkLst>
        </pc:spChg>
        <pc:spChg chg="add del">
          <ac:chgData name="Florine KREMPPER" userId="9b0fc92b-57a2-431f-84f0-0a7e2728973f" providerId="ADAL" clId="{74914A53-A7B4-4E0E-B7BA-F9E4C1447F6B}" dt="2023-11-16T15:59:25.427" v="10"/>
          <ac:spMkLst>
            <pc:docMk/>
            <pc:sldMk cId="4006964658" sldId="403"/>
            <ac:spMk id="12" creationId="{C4285719-470E-454C-AF62-8323075F1F5B}"/>
          </ac:spMkLst>
        </pc:spChg>
        <pc:spChg chg="add del">
          <ac:chgData name="Florine KREMPPER" userId="9b0fc92b-57a2-431f-84f0-0a7e2728973f" providerId="ADAL" clId="{74914A53-A7B4-4E0E-B7BA-F9E4C1447F6B}" dt="2023-11-16T15:59:25.427" v="10"/>
          <ac:spMkLst>
            <pc:docMk/>
            <pc:sldMk cId="4006964658" sldId="403"/>
            <ac:spMk id="14" creationId="{CD9FE4EF-C4D8-49A0-B2FF-81D8DB7D8A24}"/>
          </ac:spMkLst>
        </pc:spChg>
        <pc:spChg chg="add del">
          <ac:chgData name="Florine KREMPPER" userId="9b0fc92b-57a2-431f-84f0-0a7e2728973f" providerId="ADAL" clId="{74914A53-A7B4-4E0E-B7BA-F9E4C1447F6B}" dt="2023-11-16T15:59:25.427" v="10"/>
          <ac:spMkLst>
            <pc:docMk/>
            <pc:sldMk cId="4006964658" sldId="403"/>
            <ac:spMk id="16" creationId="{4300840D-0A0B-4512-BACA-B439D5B9C57C}"/>
          </ac:spMkLst>
        </pc:spChg>
        <pc:spChg chg="add del">
          <ac:chgData name="Florine KREMPPER" userId="9b0fc92b-57a2-431f-84f0-0a7e2728973f" providerId="ADAL" clId="{74914A53-A7B4-4E0E-B7BA-F9E4C1447F6B}" dt="2023-11-16T15:59:25.427" v="10"/>
          <ac:spMkLst>
            <pc:docMk/>
            <pc:sldMk cId="4006964658" sldId="403"/>
            <ac:spMk id="18" creationId="{D2B78728-A580-49A7-84F9-6EF6F583ADE0}"/>
          </ac:spMkLst>
        </pc:spChg>
        <pc:spChg chg="add del">
          <ac:chgData name="Florine KREMPPER" userId="9b0fc92b-57a2-431f-84f0-0a7e2728973f" providerId="ADAL" clId="{74914A53-A7B4-4E0E-B7BA-F9E4C1447F6B}" dt="2023-11-16T15:59:25.427" v="10"/>
          <ac:spMkLst>
            <pc:docMk/>
            <pc:sldMk cId="4006964658" sldId="403"/>
            <ac:spMk id="20" creationId="{38FAA1A1-D861-433F-88FA-1E9D6FD31D11}"/>
          </ac:spMkLst>
        </pc:spChg>
        <pc:spChg chg="add del">
          <ac:chgData name="Florine KREMPPER" userId="9b0fc92b-57a2-431f-84f0-0a7e2728973f" providerId="ADAL" clId="{74914A53-A7B4-4E0E-B7BA-F9E4C1447F6B}" dt="2023-11-16T15:59:25.427" v="10"/>
          <ac:spMkLst>
            <pc:docMk/>
            <pc:sldMk cId="4006964658" sldId="403"/>
            <ac:spMk id="22" creationId="{8D71EDA1-87BF-4D5D-AB79-F346FD19278A}"/>
          </ac:spMkLst>
        </pc:spChg>
      </pc:sldChg>
      <pc:sldChg chg="addSp delSp delDesignElem">
        <pc:chgData name="Florine KREMPPER" userId="9b0fc92b-57a2-431f-84f0-0a7e2728973f" providerId="ADAL" clId="{74914A53-A7B4-4E0E-B7BA-F9E4C1447F6B}" dt="2023-11-16T15:59:25.427" v="10"/>
        <pc:sldMkLst>
          <pc:docMk/>
          <pc:sldMk cId="1036895488" sldId="404"/>
        </pc:sldMkLst>
        <pc:spChg chg="add del">
          <ac:chgData name="Florine KREMPPER" userId="9b0fc92b-57a2-431f-84f0-0a7e2728973f" providerId="ADAL" clId="{74914A53-A7B4-4E0E-B7BA-F9E4C1447F6B}" dt="2023-11-16T15:59:25.427" v="10"/>
          <ac:spMkLst>
            <pc:docMk/>
            <pc:sldMk cId="1036895488" sldId="404"/>
            <ac:spMk id="35" creationId="{C7FA33FF-088D-4F16-95A2-2C64D353DEA8}"/>
          </ac:spMkLst>
        </pc:spChg>
        <pc:spChg chg="add del">
          <ac:chgData name="Florine KREMPPER" userId="9b0fc92b-57a2-431f-84f0-0a7e2728973f" providerId="ADAL" clId="{74914A53-A7B4-4E0E-B7BA-F9E4C1447F6B}" dt="2023-11-16T15:59:25.427" v="10"/>
          <ac:spMkLst>
            <pc:docMk/>
            <pc:sldMk cId="1036895488" sldId="404"/>
            <ac:spMk id="36" creationId="{A376EFB1-01CF-419F-ABF1-2AF02BBFCBD1}"/>
          </ac:spMkLst>
        </pc:spChg>
        <pc:spChg chg="add del">
          <ac:chgData name="Florine KREMPPER" userId="9b0fc92b-57a2-431f-84f0-0a7e2728973f" providerId="ADAL" clId="{74914A53-A7B4-4E0E-B7BA-F9E4C1447F6B}" dt="2023-11-16T15:59:25.427" v="10"/>
          <ac:spMkLst>
            <pc:docMk/>
            <pc:sldMk cId="1036895488" sldId="404"/>
            <ac:spMk id="37" creationId="{FF9DEA15-78BD-4750-AA18-B9F28A6D5AB8}"/>
          </ac:spMkLst>
        </pc:spChg>
      </pc:sldChg>
      <pc:sldChg chg="addSp delSp delDesignElem">
        <pc:chgData name="Florine KREMPPER" userId="9b0fc92b-57a2-431f-84f0-0a7e2728973f" providerId="ADAL" clId="{74914A53-A7B4-4E0E-B7BA-F9E4C1447F6B}" dt="2023-11-16T15:59:25.427" v="10"/>
        <pc:sldMkLst>
          <pc:docMk/>
          <pc:sldMk cId="2393800928" sldId="405"/>
        </pc:sldMkLst>
        <pc:spChg chg="add del">
          <ac:chgData name="Florine KREMPPER" userId="9b0fc92b-57a2-431f-84f0-0a7e2728973f" providerId="ADAL" clId="{74914A53-A7B4-4E0E-B7BA-F9E4C1447F6B}" dt="2023-11-16T15:59:25.427" v="10"/>
          <ac:spMkLst>
            <pc:docMk/>
            <pc:sldMk cId="2393800928" sldId="405"/>
            <ac:spMk id="10" creationId="{09588DA8-065E-4F6F-8EFD-43104AB2E0CF}"/>
          </ac:spMkLst>
        </pc:spChg>
        <pc:spChg chg="add del">
          <ac:chgData name="Florine KREMPPER" userId="9b0fc92b-57a2-431f-84f0-0a7e2728973f" providerId="ADAL" clId="{74914A53-A7B4-4E0E-B7BA-F9E4C1447F6B}" dt="2023-11-16T15:59:25.427" v="10"/>
          <ac:spMkLst>
            <pc:docMk/>
            <pc:sldMk cId="2393800928" sldId="405"/>
            <ac:spMk id="12" creationId="{C4285719-470E-454C-AF62-8323075F1F5B}"/>
          </ac:spMkLst>
        </pc:spChg>
        <pc:spChg chg="add del">
          <ac:chgData name="Florine KREMPPER" userId="9b0fc92b-57a2-431f-84f0-0a7e2728973f" providerId="ADAL" clId="{74914A53-A7B4-4E0E-B7BA-F9E4C1447F6B}" dt="2023-11-16T15:59:25.427" v="10"/>
          <ac:spMkLst>
            <pc:docMk/>
            <pc:sldMk cId="2393800928" sldId="405"/>
            <ac:spMk id="14" creationId="{CD9FE4EF-C4D8-49A0-B2FF-81D8DB7D8A24}"/>
          </ac:spMkLst>
        </pc:spChg>
        <pc:spChg chg="add del">
          <ac:chgData name="Florine KREMPPER" userId="9b0fc92b-57a2-431f-84f0-0a7e2728973f" providerId="ADAL" clId="{74914A53-A7B4-4E0E-B7BA-F9E4C1447F6B}" dt="2023-11-16T15:59:25.427" v="10"/>
          <ac:spMkLst>
            <pc:docMk/>
            <pc:sldMk cId="2393800928" sldId="405"/>
            <ac:spMk id="16" creationId="{4300840D-0A0B-4512-BACA-B439D5B9C57C}"/>
          </ac:spMkLst>
        </pc:spChg>
        <pc:spChg chg="add del">
          <ac:chgData name="Florine KREMPPER" userId="9b0fc92b-57a2-431f-84f0-0a7e2728973f" providerId="ADAL" clId="{74914A53-A7B4-4E0E-B7BA-F9E4C1447F6B}" dt="2023-11-16T15:59:25.427" v="10"/>
          <ac:spMkLst>
            <pc:docMk/>
            <pc:sldMk cId="2393800928" sldId="405"/>
            <ac:spMk id="18" creationId="{D2B78728-A580-49A7-84F9-6EF6F583ADE0}"/>
          </ac:spMkLst>
        </pc:spChg>
        <pc:spChg chg="add del">
          <ac:chgData name="Florine KREMPPER" userId="9b0fc92b-57a2-431f-84f0-0a7e2728973f" providerId="ADAL" clId="{74914A53-A7B4-4E0E-B7BA-F9E4C1447F6B}" dt="2023-11-16T15:59:25.427" v="10"/>
          <ac:spMkLst>
            <pc:docMk/>
            <pc:sldMk cId="2393800928" sldId="405"/>
            <ac:spMk id="20" creationId="{38FAA1A1-D861-433F-88FA-1E9D6FD31D11}"/>
          </ac:spMkLst>
        </pc:spChg>
        <pc:spChg chg="add del">
          <ac:chgData name="Florine KREMPPER" userId="9b0fc92b-57a2-431f-84f0-0a7e2728973f" providerId="ADAL" clId="{74914A53-A7B4-4E0E-B7BA-F9E4C1447F6B}" dt="2023-11-16T15:59:25.427" v="10"/>
          <ac:spMkLst>
            <pc:docMk/>
            <pc:sldMk cId="2393800928" sldId="405"/>
            <ac:spMk id="22" creationId="{8D71EDA1-87BF-4D5D-AB79-F346FD19278A}"/>
          </ac:spMkLst>
        </pc:spChg>
      </pc:sldChg>
      <pc:sldChg chg="addSp delSp modSp mod delDesignElem">
        <pc:chgData name="Florine KREMPPER" userId="9b0fc92b-57a2-431f-84f0-0a7e2728973f" providerId="ADAL" clId="{74914A53-A7B4-4E0E-B7BA-F9E4C1447F6B}" dt="2023-11-16T15:59:25.427" v="10"/>
        <pc:sldMkLst>
          <pc:docMk/>
          <pc:sldMk cId="2358903901" sldId="406"/>
        </pc:sldMkLst>
        <pc:spChg chg="mod">
          <ac:chgData name="Florine KREMPPER" userId="9b0fc92b-57a2-431f-84f0-0a7e2728973f" providerId="ADAL" clId="{74914A53-A7B4-4E0E-B7BA-F9E4C1447F6B}" dt="2023-11-16T15:54:12.693" v="0" actId="20577"/>
          <ac:spMkLst>
            <pc:docMk/>
            <pc:sldMk cId="2358903901" sldId="406"/>
            <ac:spMk id="7" creationId="{331A9331-D1DB-4DAC-AF7B-13DE2AC01FEA}"/>
          </ac:spMkLst>
        </pc:spChg>
        <pc:spChg chg="add del">
          <ac:chgData name="Florine KREMPPER" userId="9b0fc92b-57a2-431f-84f0-0a7e2728973f" providerId="ADAL" clId="{74914A53-A7B4-4E0E-B7BA-F9E4C1447F6B}" dt="2023-11-16T15:59:25.427" v="10"/>
          <ac:spMkLst>
            <pc:docMk/>
            <pc:sldMk cId="2358903901" sldId="406"/>
            <ac:spMk id="35" creationId="{C7FA33FF-088D-4F16-95A2-2C64D353DEA8}"/>
          </ac:spMkLst>
        </pc:spChg>
        <pc:spChg chg="add del">
          <ac:chgData name="Florine KREMPPER" userId="9b0fc92b-57a2-431f-84f0-0a7e2728973f" providerId="ADAL" clId="{74914A53-A7B4-4E0E-B7BA-F9E4C1447F6B}" dt="2023-11-16T15:59:25.427" v="10"/>
          <ac:spMkLst>
            <pc:docMk/>
            <pc:sldMk cId="2358903901" sldId="406"/>
            <ac:spMk id="36" creationId="{A376EFB1-01CF-419F-ABF1-2AF02BBFCBD1}"/>
          </ac:spMkLst>
        </pc:spChg>
        <pc:spChg chg="add del">
          <ac:chgData name="Florine KREMPPER" userId="9b0fc92b-57a2-431f-84f0-0a7e2728973f" providerId="ADAL" clId="{74914A53-A7B4-4E0E-B7BA-F9E4C1447F6B}" dt="2023-11-16T15:59:25.427" v="10"/>
          <ac:spMkLst>
            <pc:docMk/>
            <pc:sldMk cId="2358903901" sldId="406"/>
            <ac:spMk id="37" creationId="{FF9DEA15-78BD-4750-AA18-B9F28A6D5AB8}"/>
          </ac:spMkLst>
        </pc:spChg>
      </pc:sldChg>
      <pc:sldChg chg="modSp mod">
        <pc:chgData name="Florine KREMPPER" userId="9b0fc92b-57a2-431f-84f0-0a7e2728973f" providerId="ADAL" clId="{74914A53-A7B4-4E0E-B7BA-F9E4C1447F6B}" dt="2023-11-16T16:07:40.944" v="109" actId="20577"/>
        <pc:sldMkLst>
          <pc:docMk/>
          <pc:sldMk cId="3149778477" sldId="408"/>
        </pc:sldMkLst>
        <pc:spChg chg="mod">
          <ac:chgData name="Florine KREMPPER" userId="9b0fc92b-57a2-431f-84f0-0a7e2728973f" providerId="ADAL" clId="{74914A53-A7B4-4E0E-B7BA-F9E4C1447F6B}" dt="2023-11-16T16:07:40.944" v="109" actId="20577"/>
          <ac:spMkLst>
            <pc:docMk/>
            <pc:sldMk cId="3149778477" sldId="408"/>
            <ac:spMk id="2" creationId="{870DCAA1-1882-4CB9-9118-1808CA47FC72}"/>
          </ac:spMkLst>
        </pc:spChg>
      </pc:sldChg>
      <pc:sldChg chg="modSp new del setBg">
        <pc:chgData name="Florine KREMPPER" userId="9b0fc92b-57a2-431f-84f0-0a7e2728973f" providerId="ADAL" clId="{74914A53-A7B4-4E0E-B7BA-F9E4C1447F6B}" dt="2023-11-16T16:00:00.834" v="18" actId="47"/>
        <pc:sldMkLst>
          <pc:docMk/>
          <pc:sldMk cId="2476936034" sldId="409"/>
        </pc:sldMkLst>
        <pc:spChg chg="mod">
          <ac:chgData name="Florine KREMPPER" userId="9b0fc92b-57a2-431f-84f0-0a7e2728973f" providerId="ADAL" clId="{74914A53-A7B4-4E0E-B7BA-F9E4C1447F6B}" dt="2023-11-16T15:59:25.427" v="10"/>
          <ac:spMkLst>
            <pc:docMk/>
            <pc:sldMk cId="2476936034" sldId="409"/>
            <ac:spMk id="2" creationId="{7A43A87A-359C-4DC1-E5C2-88232979E41A}"/>
          </ac:spMkLst>
        </pc:spChg>
        <pc:spChg chg="mod">
          <ac:chgData name="Florine KREMPPER" userId="9b0fc92b-57a2-431f-84f0-0a7e2728973f" providerId="ADAL" clId="{74914A53-A7B4-4E0E-B7BA-F9E4C1447F6B}" dt="2023-11-16T15:59:25.427" v="10"/>
          <ac:spMkLst>
            <pc:docMk/>
            <pc:sldMk cId="2476936034" sldId="409"/>
            <ac:spMk id="3" creationId="{544FC6C3-E2FA-DCF4-D120-FBF18ADDAC1E}"/>
          </ac:spMkLst>
        </pc:spChg>
      </pc:sldChg>
      <pc:sldChg chg="modSp add mod setBg">
        <pc:chgData name="Florine KREMPPER" userId="9b0fc92b-57a2-431f-84f0-0a7e2728973f" providerId="ADAL" clId="{74914A53-A7B4-4E0E-B7BA-F9E4C1447F6B}" dt="2023-11-16T16:00:24.490" v="74" actId="20577"/>
        <pc:sldMkLst>
          <pc:docMk/>
          <pc:sldMk cId="654554821" sldId="410"/>
        </pc:sldMkLst>
        <pc:spChg chg="mod">
          <ac:chgData name="Florine KREMPPER" userId="9b0fc92b-57a2-431f-84f0-0a7e2728973f" providerId="ADAL" clId="{74914A53-A7B4-4E0E-B7BA-F9E4C1447F6B}" dt="2023-11-16T16:00:24.490" v="74" actId="20577"/>
          <ac:spMkLst>
            <pc:docMk/>
            <pc:sldMk cId="654554821" sldId="410"/>
            <ac:spMk id="2" creationId="{870DCAA1-1882-4CB9-9118-1808CA47FC72}"/>
          </ac:spMkLst>
        </pc:spChg>
      </pc:sldChg>
      <pc:sldChg chg="modSp add mod setBg">
        <pc:chgData name="Florine KREMPPER" userId="9b0fc92b-57a2-431f-84f0-0a7e2728973f" providerId="ADAL" clId="{74914A53-A7B4-4E0E-B7BA-F9E4C1447F6B}" dt="2023-11-16T16:01:23.605" v="97" actId="20577"/>
        <pc:sldMkLst>
          <pc:docMk/>
          <pc:sldMk cId="2799783130" sldId="411"/>
        </pc:sldMkLst>
        <pc:spChg chg="mod">
          <ac:chgData name="Florine KREMPPER" userId="9b0fc92b-57a2-431f-84f0-0a7e2728973f" providerId="ADAL" clId="{74914A53-A7B4-4E0E-B7BA-F9E4C1447F6B}" dt="2023-11-16T16:01:23.605" v="97" actId="20577"/>
          <ac:spMkLst>
            <pc:docMk/>
            <pc:sldMk cId="2799783130" sldId="411"/>
            <ac:spMk id="2" creationId="{870DCAA1-1882-4CB9-9118-1808CA47FC72}"/>
          </ac:spMkLst>
        </pc:spChg>
      </pc:sldChg>
      <pc:sldChg chg="new del ord">
        <pc:chgData name="Florine KREMPPER" userId="9b0fc92b-57a2-431f-84f0-0a7e2728973f" providerId="ADAL" clId="{74914A53-A7B4-4E0E-B7BA-F9E4C1447F6B}" dt="2023-11-16T16:07:35.297" v="105" actId="47"/>
        <pc:sldMkLst>
          <pc:docMk/>
          <pc:sldMk cId="3423505319" sldId="412"/>
        </pc:sldMkLst>
      </pc:sldChg>
      <pc:sldChg chg="modSp add mod">
        <pc:chgData name="Florine KREMPPER" userId="9b0fc92b-57a2-431f-84f0-0a7e2728973f" providerId="ADAL" clId="{74914A53-A7B4-4E0E-B7BA-F9E4C1447F6B}" dt="2023-11-16T16:08:09.568" v="147" actId="20577"/>
        <pc:sldMkLst>
          <pc:docMk/>
          <pc:sldMk cId="1973817095" sldId="413"/>
        </pc:sldMkLst>
        <pc:spChg chg="mod">
          <ac:chgData name="Florine KREMPPER" userId="9b0fc92b-57a2-431f-84f0-0a7e2728973f" providerId="ADAL" clId="{74914A53-A7B4-4E0E-B7BA-F9E4C1447F6B}" dt="2023-11-16T16:08:09.568" v="147" actId="20577"/>
          <ac:spMkLst>
            <pc:docMk/>
            <pc:sldMk cId="1973817095" sldId="413"/>
            <ac:spMk id="2" creationId="{870DCAA1-1882-4CB9-9118-1808CA47FC72}"/>
          </ac:spMkLst>
        </pc:spChg>
      </pc:sldChg>
      <pc:sldMasterChg chg="delSldLayout">
        <pc:chgData name="Florine KREMPPER" userId="9b0fc92b-57a2-431f-84f0-0a7e2728973f" providerId="ADAL" clId="{74914A53-A7B4-4E0E-B7BA-F9E4C1447F6B}" dt="2023-11-16T16:07:26.562" v="103" actId="47"/>
        <pc:sldMasterMkLst>
          <pc:docMk/>
          <pc:sldMasterMk cId="1935107919" sldId="2147483648"/>
        </pc:sldMasterMkLst>
        <pc:sldLayoutChg chg="del">
          <pc:chgData name="Florine KREMPPER" userId="9b0fc92b-57a2-431f-84f0-0a7e2728973f" providerId="ADAL" clId="{74914A53-A7B4-4E0E-B7BA-F9E4C1447F6B}" dt="2023-11-16T16:07:26.562" v="103" actId="47"/>
          <pc:sldLayoutMkLst>
            <pc:docMk/>
            <pc:sldMasterMk cId="1935107919" sldId="2147483648"/>
            <pc:sldLayoutMk cId="895759662" sldId="2147483660"/>
          </pc:sldLayoutMkLst>
        </pc:sldLayoutChg>
        <pc:sldLayoutChg chg="del">
          <pc:chgData name="Florine KREMPPER" userId="9b0fc92b-57a2-431f-84f0-0a7e2728973f" providerId="ADAL" clId="{74914A53-A7B4-4E0E-B7BA-F9E4C1447F6B}" dt="2023-11-16T16:07:26.562" v="103" actId="47"/>
          <pc:sldLayoutMkLst>
            <pc:docMk/>
            <pc:sldMasterMk cId="1935107919" sldId="2147483648"/>
            <pc:sldLayoutMk cId="2780888532" sldId="2147483661"/>
          </pc:sldLayoutMkLst>
        </pc:sldLayoutChg>
        <pc:sldLayoutChg chg="del">
          <pc:chgData name="Florine KREMPPER" userId="9b0fc92b-57a2-431f-84f0-0a7e2728973f" providerId="ADAL" clId="{74914A53-A7B4-4E0E-B7BA-F9E4C1447F6B}" dt="2023-11-16T16:07:26.562" v="103" actId="47"/>
          <pc:sldLayoutMkLst>
            <pc:docMk/>
            <pc:sldMasterMk cId="1935107919" sldId="2147483648"/>
            <pc:sldLayoutMk cId="1130342471" sldId="2147483662"/>
          </pc:sldLayoutMkLst>
        </pc:sldLayoutChg>
      </pc:sldMasterChg>
      <pc:sldMasterChg chg="addSp">
        <pc:chgData name="Florine KREMPPER" userId="9b0fc92b-57a2-431f-84f0-0a7e2728973f" providerId="ADAL" clId="{74914A53-A7B4-4E0E-B7BA-F9E4C1447F6B}" dt="2023-11-16T15:59:14.290" v="9"/>
        <pc:sldMasterMkLst>
          <pc:docMk/>
          <pc:sldMasterMk cId="69688285" sldId="2147483660"/>
        </pc:sldMasterMkLst>
        <pc:picChg chg="add">
          <ac:chgData name="Florine KREMPPER" userId="9b0fc92b-57a2-431f-84f0-0a7e2728973f" providerId="ADAL" clId="{74914A53-A7B4-4E0E-B7BA-F9E4C1447F6B}" dt="2023-11-16T15:59:14.290" v="9"/>
          <ac:picMkLst>
            <pc:docMk/>
            <pc:sldMasterMk cId="69688285" sldId="2147483660"/>
            <ac:picMk id="7" creationId="{BDD98BD6-3F93-3271-89A4-75175B0DC4F2}"/>
          </ac:picMkLst>
        </pc:picChg>
        <pc:picChg chg="add">
          <ac:chgData name="Florine KREMPPER" userId="9b0fc92b-57a2-431f-84f0-0a7e2728973f" providerId="ADAL" clId="{74914A53-A7B4-4E0E-B7BA-F9E4C1447F6B}" dt="2023-11-16T15:59:14.290" v="9"/>
          <ac:picMkLst>
            <pc:docMk/>
            <pc:sldMasterMk cId="69688285" sldId="2147483660"/>
            <ac:picMk id="8" creationId="{C5526C01-AD03-0714-DF25-3AEA1DED7E09}"/>
          </ac:picMkLst>
        </pc:picChg>
      </pc:sldMasterChg>
    </pc:docChg>
  </pc:docChgLst>
  <pc:docChgLst>
    <pc:chgData name="Rachel CHAMPENIER" userId="790548e4-b6ed-4dd6-8bb6-696f6814d33e" providerId="ADAL" clId="{29E8325E-8449-4417-BF64-19BE38670A6B}"/>
    <pc:docChg chg="modSld modNotesMaster">
      <pc:chgData name="Rachel CHAMPENIER" userId="790548e4-b6ed-4dd6-8bb6-696f6814d33e" providerId="ADAL" clId="{29E8325E-8449-4417-BF64-19BE38670A6B}" dt="2023-11-16T16:22:36.283" v="5" actId="255"/>
      <pc:docMkLst>
        <pc:docMk/>
      </pc:docMkLst>
      <pc:sldChg chg="modNotesTx">
        <pc:chgData name="Rachel CHAMPENIER" userId="790548e4-b6ed-4dd6-8bb6-696f6814d33e" providerId="ADAL" clId="{29E8325E-8449-4417-BF64-19BE38670A6B}" dt="2023-11-16T16:22:13.002" v="3" actId="255"/>
        <pc:sldMkLst>
          <pc:docMk/>
          <pc:sldMk cId="1662201308" sldId="400"/>
        </pc:sldMkLst>
      </pc:sldChg>
      <pc:sldChg chg="modNotesTx">
        <pc:chgData name="Rachel CHAMPENIER" userId="790548e4-b6ed-4dd6-8bb6-696f6814d33e" providerId="ADAL" clId="{29E8325E-8449-4417-BF64-19BE38670A6B}" dt="2023-11-16T16:22:02.243" v="2" actId="2711"/>
        <pc:sldMkLst>
          <pc:docMk/>
          <pc:sldMk cId="4006964658" sldId="403"/>
        </pc:sldMkLst>
      </pc:sldChg>
      <pc:sldChg chg="modNotesTx">
        <pc:chgData name="Rachel CHAMPENIER" userId="790548e4-b6ed-4dd6-8bb6-696f6814d33e" providerId="ADAL" clId="{29E8325E-8449-4417-BF64-19BE38670A6B}" dt="2023-11-16T16:22:36.283" v="5" actId="255"/>
        <pc:sldMkLst>
          <pc:docMk/>
          <pc:sldMk cId="2393800928" sldId="405"/>
        </pc:sldMkLst>
      </pc:sldChg>
    </pc:docChg>
  </pc:docChgLst>
  <pc:docChgLst>
    <pc:chgData name="Rachel CHAMPENIER" userId="790548e4-b6ed-4dd6-8bb6-696f6814d33e" providerId="ADAL" clId="{863BAEFF-CEF8-49C3-B339-B8A58F9AA75F}"/>
    <pc:docChg chg="undo custSel addSld delSld modSld sldOrd delMainMaster">
      <pc:chgData name="Rachel CHAMPENIER" userId="790548e4-b6ed-4dd6-8bb6-696f6814d33e" providerId="ADAL" clId="{863BAEFF-CEF8-49C3-B339-B8A58F9AA75F}" dt="2023-11-12T16:44:59.760" v="1828" actId="255"/>
      <pc:docMkLst>
        <pc:docMk/>
      </pc:docMkLst>
      <pc:sldChg chg="modSp mod">
        <pc:chgData name="Rachel CHAMPENIER" userId="790548e4-b6ed-4dd6-8bb6-696f6814d33e" providerId="ADAL" clId="{863BAEFF-CEF8-49C3-B339-B8A58F9AA75F}" dt="2023-11-09T11:20:12.748" v="447" actId="6549"/>
        <pc:sldMkLst>
          <pc:docMk/>
          <pc:sldMk cId="346947472" sldId="256"/>
        </pc:sldMkLst>
        <pc:spChg chg="mod">
          <ac:chgData name="Rachel CHAMPENIER" userId="790548e4-b6ed-4dd6-8bb6-696f6814d33e" providerId="ADAL" clId="{863BAEFF-CEF8-49C3-B339-B8A58F9AA75F}" dt="2023-11-09T10:57:10.367" v="67" actId="20577"/>
          <ac:spMkLst>
            <pc:docMk/>
            <pc:sldMk cId="346947472" sldId="256"/>
            <ac:spMk id="2" creationId="{870DCAA1-1882-4CB9-9118-1808CA47FC72}"/>
          </ac:spMkLst>
        </pc:spChg>
        <pc:spChg chg="mod">
          <ac:chgData name="Rachel CHAMPENIER" userId="790548e4-b6ed-4dd6-8bb6-696f6814d33e" providerId="ADAL" clId="{863BAEFF-CEF8-49C3-B339-B8A58F9AA75F}" dt="2023-11-09T11:20:12.748" v="447" actId="6549"/>
          <ac:spMkLst>
            <pc:docMk/>
            <pc:sldMk cId="346947472" sldId="256"/>
            <ac:spMk id="7" creationId="{331A9331-D1DB-4DAC-AF7B-13DE2AC01FEA}"/>
          </ac:spMkLst>
        </pc:spChg>
      </pc:sldChg>
      <pc:sldChg chg="modSp mod">
        <pc:chgData name="Rachel CHAMPENIER" userId="790548e4-b6ed-4dd6-8bb6-696f6814d33e" providerId="ADAL" clId="{863BAEFF-CEF8-49C3-B339-B8A58F9AA75F}" dt="2023-11-09T10:56:50.455" v="42" actId="20577"/>
        <pc:sldMkLst>
          <pc:docMk/>
          <pc:sldMk cId="3730316116" sldId="309"/>
        </pc:sldMkLst>
        <pc:spChg chg="mod">
          <ac:chgData name="Rachel CHAMPENIER" userId="790548e4-b6ed-4dd6-8bb6-696f6814d33e" providerId="ADAL" clId="{863BAEFF-CEF8-49C3-B339-B8A58F9AA75F}" dt="2023-11-09T10:56:39.159" v="31" actId="20577"/>
          <ac:spMkLst>
            <pc:docMk/>
            <pc:sldMk cId="3730316116" sldId="309"/>
            <ac:spMk id="2" creationId="{870DCAA1-1882-4CB9-9118-1808CA47FC72}"/>
          </ac:spMkLst>
        </pc:spChg>
        <pc:spChg chg="mod">
          <ac:chgData name="Rachel CHAMPENIER" userId="790548e4-b6ed-4dd6-8bb6-696f6814d33e" providerId="ADAL" clId="{863BAEFF-CEF8-49C3-B339-B8A58F9AA75F}" dt="2023-11-09T10:56:50.455" v="42" actId="20577"/>
          <ac:spMkLst>
            <pc:docMk/>
            <pc:sldMk cId="3730316116" sldId="309"/>
            <ac:spMk id="8" creationId="{E33787B5-16E4-4B5B-A0B1-B9AD2A41021A}"/>
          </ac:spMkLst>
        </pc:spChg>
      </pc:sldChg>
      <pc:sldChg chg="del">
        <pc:chgData name="Rachel CHAMPENIER" userId="790548e4-b6ed-4dd6-8bb6-696f6814d33e" providerId="ADAL" clId="{863BAEFF-CEF8-49C3-B339-B8A58F9AA75F}" dt="2023-11-09T11:20:47.257" v="451" actId="2696"/>
        <pc:sldMkLst>
          <pc:docMk/>
          <pc:sldMk cId="1789053959" sldId="330"/>
        </pc:sldMkLst>
      </pc:sldChg>
      <pc:sldChg chg="addSp delSp modSp del mod">
        <pc:chgData name="Rachel CHAMPENIER" userId="790548e4-b6ed-4dd6-8bb6-696f6814d33e" providerId="ADAL" clId="{863BAEFF-CEF8-49C3-B339-B8A58F9AA75F}" dt="2023-11-09T11:31:27.681" v="626" actId="2696"/>
        <pc:sldMkLst>
          <pc:docMk/>
          <pc:sldMk cId="2960622700" sldId="369"/>
        </pc:sldMkLst>
        <pc:spChg chg="del mod">
          <ac:chgData name="Rachel CHAMPENIER" userId="790548e4-b6ed-4dd6-8bb6-696f6814d33e" providerId="ADAL" clId="{863BAEFF-CEF8-49C3-B339-B8A58F9AA75F}" dt="2023-11-09T11:25:56.516" v="585" actId="478"/>
          <ac:spMkLst>
            <pc:docMk/>
            <pc:sldMk cId="2960622700" sldId="369"/>
            <ac:spMk id="2" creationId="{870DCAA1-1882-4CB9-9118-1808CA47FC72}"/>
          </ac:spMkLst>
        </pc:spChg>
        <pc:spChg chg="add mod">
          <ac:chgData name="Rachel CHAMPENIER" userId="790548e4-b6ed-4dd6-8bb6-696f6814d33e" providerId="ADAL" clId="{863BAEFF-CEF8-49C3-B339-B8A58F9AA75F}" dt="2023-11-09T11:26:03.352" v="587" actId="1076"/>
          <ac:spMkLst>
            <pc:docMk/>
            <pc:sldMk cId="2960622700" sldId="369"/>
            <ac:spMk id="3" creationId="{A3C0D2CA-2BF9-1F92-0A50-2F3175437C4F}"/>
          </ac:spMkLst>
        </pc:spChg>
        <pc:spChg chg="add del mod">
          <ac:chgData name="Rachel CHAMPENIER" userId="790548e4-b6ed-4dd6-8bb6-696f6814d33e" providerId="ADAL" clId="{863BAEFF-CEF8-49C3-B339-B8A58F9AA75F}" dt="2023-11-09T11:25:59.403" v="586" actId="478"/>
          <ac:spMkLst>
            <pc:docMk/>
            <pc:sldMk cId="2960622700" sldId="369"/>
            <ac:spMk id="7" creationId="{247A7DD2-F0D7-6AC2-A2B4-7D9C7AE9E77C}"/>
          </ac:spMkLst>
        </pc:spChg>
        <pc:spChg chg="mod">
          <ac:chgData name="Rachel CHAMPENIER" userId="790548e4-b6ed-4dd6-8bb6-696f6814d33e" providerId="ADAL" clId="{863BAEFF-CEF8-49C3-B339-B8A58F9AA75F}" dt="2023-11-09T11:30:50.501" v="623" actId="27636"/>
          <ac:spMkLst>
            <pc:docMk/>
            <pc:sldMk cId="2960622700" sldId="369"/>
            <ac:spMk id="11" creationId="{215CFCDB-7A0E-25A5-2316-D633B512E2E5}"/>
          </ac:spMkLst>
        </pc:spChg>
        <pc:picChg chg="del">
          <ac:chgData name="Rachel CHAMPENIER" userId="790548e4-b6ed-4dd6-8bb6-696f6814d33e" providerId="ADAL" clId="{863BAEFF-CEF8-49C3-B339-B8A58F9AA75F}" dt="2023-11-09T11:23:40.180" v="468" actId="478"/>
          <ac:picMkLst>
            <pc:docMk/>
            <pc:sldMk cId="2960622700" sldId="369"/>
            <ac:picMk id="4" creationId="{4A99F7C5-2749-6191-04ED-AA15BAED0D4B}"/>
          </ac:picMkLst>
        </pc:picChg>
      </pc:sldChg>
      <pc:sldChg chg="del">
        <pc:chgData name="Rachel CHAMPENIER" userId="790548e4-b6ed-4dd6-8bb6-696f6814d33e" providerId="ADAL" clId="{863BAEFF-CEF8-49C3-B339-B8A58F9AA75F}" dt="2023-11-09T11:20:47.257" v="451" actId="2696"/>
        <pc:sldMkLst>
          <pc:docMk/>
          <pc:sldMk cId="3828090396" sldId="381"/>
        </pc:sldMkLst>
      </pc:sldChg>
      <pc:sldChg chg="del">
        <pc:chgData name="Rachel CHAMPENIER" userId="790548e4-b6ed-4dd6-8bb6-696f6814d33e" providerId="ADAL" clId="{863BAEFF-CEF8-49C3-B339-B8A58F9AA75F}" dt="2023-11-09T11:20:47.257" v="451" actId="2696"/>
        <pc:sldMkLst>
          <pc:docMk/>
          <pc:sldMk cId="2018168411" sldId="382"/>
        </pc:sldMkLst>
      </pc:sldChg>
      <pc:sldChg chg="del">
        <pc:chgData name="Rachel CHAMPENIER" userId="790548e4-b6ed-4dd6-8bb6-696f6814d33e" providerId="ADAL" clId="{863BAEFF-CEF8-49C3-B339-B8A58F9AA75F}" dt="2023-11-09T11:20:47.257" v="451" actId="2696"/>
        <pc:sldMkLst>
          <pc:docMk/>
          <pc:sldMk cId="2647618112" sldId="384"/>
        </pc:sldMkLst>
      </pc:sldChg>
      <pc:sldChg chg="del">
        <pc:chgData name="Rachel CHAMPENIER" userId="790548e4-b6ed-4dd6-8bb6-696f6814d33e" providerId="ADAL" clId="{863BAEFF-CEF8-49C3-B339-B8A58F9AA75F}" dt="2023-11-09T11:20:47.257" v="451" actId="2696"/>
        <pc:sldMkLst>
          <pc:docMk/>
          <pc:sldMk cId="1090755735" sldId="385"/>
        </pc:sldMkLst>
      </pc:sldChg>
      <pc:sldChg chg="del">
        <pc:chgData name="Rachel CHAMPENIER" userId="790548e4-b6ed-4dd6-8bb6-696f6814d33e" providerId="ADAL" clId="{863BAEFF-CEF8-49C3-B339-B8A58F9AA75F}" dt="2023-11-09T11:20:47.257" v="451" actId="2696"/>
        <pc:sldMkLst>
          <pc:docMk/>
          <pc:sldMk cId="1287371466" sldId="386"/>
        </pc:sldMkLst>
      </pc:sldChg>
      <pc:sldChg chg="del">
        <pc:chgData name="Rachel CHAMPENIER" userId="790548e4-b6ed-4dd6-8bb6-696f6814d33e" providerId="ADAL" clId="{863BAEFF-CEF8-49C3-B339-B8A58F9AA75F}" dt="2023-11-09T11:20:47.257" v="451" actId="2696"/>
        <pc:sldMkLst>
          <pc:docMk/>
          <pc:sldMk cId="3673875210" sldId="387"/>
        </pc:sldMkLst>
      </pc:sldChg>
      <pc:sldChg chg="del">
        <pc:chgData name="Rachel CHAMPENIER" userId="790548e4-b6ed-4dd6-8bb6-696f6814d33e" providerId="ADAL" clId="{863BAEFF-CEF8-49C3-B339-B8A58F9AA75F}" dt="2023-11-09T11:20:47.257" v="451" actId="2696"/>
        <pc:sldMkLst>
          <pc:docMk/>
          <pc:sldMk cId="585680351" sldId="388"/>
        </pc:sldMkLst>
      </pc:sldChg>
      <pc:sldChg chg="del">
        <pc:chgData name="Rachel CHAMPENIER" userId="790548e4-b6ed-4dd6-8bb6-696f6814d33e" providerId="ADAL" clId="{863BAEFF-CEF8-49C3-B339-B8A58F9AA75F}" dt="2023-11-09T11:20:47.257" v="451" actId="2696"/>
        <pc:sldMkLst>
          <pc:docMk/>
          <pc:sldMk cId="26250150" sldId="389"/>
        </pc:sldMkLst>
      </pc:sldChg>
      <pc:sldChg chg="del">
        <pc:chgData name="Rachel CHAMPENIER" userId="790548e4-b6ed-4dd6-8bb6-696f6814d33e" providerId="ADAL" clId="{863BAEFF-CEF8-49C3-B339-B8A58F9AA75F}" dt="2023-11-09T11:20:47.257" v="451" actId="2696"/>
        <pc:sldMkLst>
          <pc:docMk/>
          <pc:sldMk cId="1385834726" sldId="390"/>
        </pc:sldMkLst>
      </pc:sldChg>
      <pc:sldChg chg="del">
        <pc:chgData name="Rachel CHAMPENIER" userId="790548e4-b6ed-4dd6-8bb6-696f6814d33e" providerId="ADAL" clId="{863BAEFF-CEF8-49C3-B339-B8A58F9AA75F}" dt="2023-11-09T11:20:47.257" v="451" actId="2696"/>
        <pc:sldMkLst>
          <pc:docMk/>
          <pc:sldMk cId="3185475776" sldId="391"/>
        </pc:sldMkLst>
      </pc:sldChg>
      <pc:sldChg chg="del">
        <pc:chgData name="Rachel CHAMPENIER" userId="790548e4-b6ed-4dd6-8bb6-696f6814d33e" providerId="ADAL" clId="{863BAEFF-CEF8-49C3-B339-B8A58F9AA75F}" dt="2023-11-09T11:20:47.257" v="451" actId="2696"/>
        <pc:sldMkLst>
          <pc:docMk/>
          <pc:sldMk cId="1336707305" sldId="392"/>
        </pc:sldMkLst>
      </pc:sldChg>
      <pc:sldChg chg="del">
        <pc:chgData name="Rachel CHAMPENIER" userId="790548e4-b6ed-4dd6-8bb6-696f6814d33e" providerId="ADAL" clId="{863BAEFF-CEF8-49C3-B339-B8A58F9AA75F}" dt="2023-11-09T11:20:47.257" v="451" actId="2696"/>
        <pc:sldMkLst>
          <pc:docMk/>
          <pc:sldMk cId="2848243015" sldId="393"/>
        </pc:sldMkLst>
      </pc:sldChg>
      <pc:sldChg chg="del">
        <pc:chgData name="Rachel CHAMPENIER" userId="790548e4-b6ed-4dd6-8bb6-696f6814d33e" providerId="ADAL" clId="{863BAEFF-CEF8-49C3-B339-B8A58F9AA75F}" dt="2023-11-09T11:20:47.257" v="451" actId="2696"/>
        <pc:sldMkLst>
          <pc:docMk/>
          <pc:sldMk cId="316566216" sldId="394"/>
        </pc:sldMkLst>
      </pc:sldChg>
      <pc:sldChg chg="del">
        <pc:chgData name="Rachel CHAMPENIER" userId="790548e4-b6ed-4dd6-8bb6-696f6814d33e" providerId="ADAL" clId="{863BAEFF-CEF8-49C3-B339-B8A58F9AA75F}" dt="2023-11-09T11:20:47.257" v="451" actId="2696"/>
        <pc:sldMkLst>
          <pc:docMk/>
          <pc:sldMk cId="1493960431" sldId="395"/>
        </pc:sldMkLst>
      </pc:sldChg>
      <pc:sldChg chg="del">
        <pc:chgData name="Rachel CHAMPENIER" userId="790548e4-b6ed-4dd6-8bb6-696f6814d33e" providerId="ADAL" clId="{863BAEFF-CEF8-49C3-B339-B8A58F9AA75F}" dt="2023-11-09T11:20:47.257" v="451" actId="2696"/>
        <pc:sldMkLst>
          <pc:docMk/>
          <pc:sldMk cId="1078344986" sldId="396"/>
        </pc:sldMkLst>
      </pc:sldChg>
      <pc:sldChg chg="del">
        <pc:chgData name="Rachel CHAMPENIER" userId="790548e4-b6ed-4dd6-8bb6-696f6814d33e" providerId="ADAL" clId="{863BAEFF-CEF8-49C3-B339-B8A58F9AA75F}" dt="2023-11-09T11:20:47.257" v="451" actId="2696"/>
        <pc:sldMkLst>
          <pc:docMk/>
          <pc:sldMk cId="171629431" sldId="397"/>
        </pc:sldMkLst>
      </pc:sldChg>
      <pc:sldChg chg="del">
        <pc:chgData name="Rachel CHAMPENIER" userId="790548e4-b6ed-4dd6-8bb6-696f6814d33e" providerId="ADAL" clId="{863BAEFF-CEF8-49C3-B339-B8A58F9AA75F}" dt="2023-11-09T11:20:47.257" v="451" actId="2696"/>
        <pc:sldMkLst>
          <pc:docMk/>
          <pc:sldMk cId="1829376740" sldId="398"/>
        </pc:sldMkLst>
      </pc:sldChg>
      <pc:sldChg chg="modSp add mod">
        <pc:chgData name="Rachel CHAMPENIER" userId="790548e4-b6ed-4dd6-8bb6-696f6814d33e" providerId="ADAL" clId="{863BAEFF-CEF8-49C3-B339-B8A58F9AA75F}" dt="2023-11-09T11:19:14.244" v="394" actId="20577"/>
        <pc:sldMkLst>
          <pc:docMk/>
          <pc:sldMk cId="695564793" sldId="399"/>
        </pc:sldMkLst>
        <pc:spChg chg="mod">
          <ac:chgData name="Rachel CHAMPENIER" userId="790548e4-b6ed-4dd6-8bb6-696f6814d33e" providerId="ADAL" clId="{863BAEFF-CEF8-49C3-B339-B8A58F9AA75F}" dt="2023-11-09T11:19:14.244" v="394" actId="20577"/>
          <ac:spMkLst>
            <pc:docMk/>
            <pc:sldMk cId="695564793" sldId="399"/>
            <ac:spMk id="7" creationId="{331A9331-D1DB-4DAC-AF7B-13DE2AC01FEA}"/>
          </ac:spMkLst>
        </pc:spChg>
      </pc:sldChg>
      <pc:sldChg chg="addSp modSp add mod">
        <pc:chgData name="Rachel CHAMPENIER" userId="790548e4-b6ed-4dd6-8bb6-696f6814d33e" providerId="ADAL" clId="{863BAEFF-CEF8-49C3-B339-B8A58F9AA75F}" dt="2023-11-09T12:02:19.828" v="1507" actId="1076"/>
        <pc:sldMkLst>
          <pc:docMk/>
          <pc:sldMk cId="1662201308" sldId="400"/>
        </pc:sldMkLst>
        <pc:spChg chg="mod">
          <ac:chgData name="Rachel CHAMPENIER" userId="790548e4-b6ed-4dd6-8bb6-696f6814d33e" providerId="ADAL" clId="{863BAEFF-CEF8-49C3-B339-B8A58F9AA75F}" dt="2023-11-09T11:52:03.837" v="1129" actId="1076"/>
          <ac:spMkLst>
            <pc:docMk/>
            <pc:sldMk cId="1662201308" sldId="400"/>
            <ac:spMk id="2" creationId="{870DCAA1-1882-4CB9-9118-1808CA47FC72}"/>
          </ac:spMkLst>
        </pc:spChg>
        <pc:spChg chg="add mod">
          <ac:chgData name="Rachel CHAMPENIER" userId="790548e4-b6ed-4dd6-8bb6-696f6814d33e" providerId="ADAL" clId="{863BAEFF-CEF8-49C3-B339-B8A58F9AA75F}" dt="2023-11-09T12:02:19.828" v="1507" actId="1076"/>
          <ac:spMkLst>
            <pc:docMk/>
            <pc:sldMk cId="1662201308" sldId="400"/>
            <ac:spMk id="3" creationId="{B46658B6-7A48-EDBB-3E91-880BCE7AA5BC}"/>
          </ac:spMkLst>
        </pc:spChg>
        <pc:spChg chg="mod">
          <ac:chgData name="Rachel CHAMPENIER" userId="790548e4-b6ed-4dd6-8bb6-696f6814d33e" providerId="ADAL" clId="{863BAEFF-CEF8-49C3-B339-B8A58F9AA75F}" dt="2023-11-09T11:51:53.607" v="1128" actId="20577"/>
          <ac:spMkLst>
            <pc:docMk/>
            <pc:sldMk cId="1662201308" sldId="400"/>
            <ac:spMk id="11" creationId="{215CFCDB-7A0E-25A5-2316-D633B512E2E5}"/>
          </ac:spMkLst>
        </pc:spChg>
      </pc:sldChg>
      <pc:sldChg chg="modSp add del mod ord">
        <pc:chgData name="Rachel CHAMPENIER" userId="790548e4-b6ed-4dd6-8bb6-696f6814d33e" providerId="ADAL" clId="{863BAEFF-CEF8-49C3-B339-B8A58F9AA75F}" dt="2023-11-09T11:30:44.627" v="621" actId="2696"/>
        <pc:sldMkLst>
          <pc:docMk/>
          <pc:sldMk cId="3017856621" sldId="401"/>
        </pc:sldMkLst>
        <pc:spChg chg="mod">
          <ac:chgData name="Rachel CHAMPENIER" userId="790548e4-b6ed-4dd6-8bb6-696f6814d33e" providerId="ADAL" clId="{863BAEFF-CEF8-49C3-B339-B8A58F9AA75F}" dt="2023-11-09T11:25:41.448" v="582" actId="20577"/>
          <ac:spMkLst>
            <pc:docMk/>
            <pc:sldMk cId="3017856621" sldId="401"/>
            <ac:spMk id="2" creationId="{870DCAA1-1882-4CB9-9118-1808CA47FC72}"/>
          </ac:spMkLst>
        </pc:spChg>
        <pc:spChg chg="mod">
          <ac:chgData name="Rachel CHAMPENIER" userId="790548e4-b6ed-4dd6-8bb6-696f6814d33e" providerId="ADAL" clId="{863BAEFF-CEF8-49C3-B339-B8A58F9AA75F}" dt="2023-11-09T11:24:10.066" v="481" actId="27636"/>
          <ac:spMkLst>
            <pc:docMk/>
            <pc:sldMk cId="3017856621" sldId="401"/>
            <ac:spMk id="11" creationId="{215CFCDB-7A0E-25A5-2316-D633B512E2E5}"/>
          </ac:spMkLst>
        </pc:spChg>
      </pc:sldChg>
      <pc:sldChg chg="addSp delSp modSp add mod">
        <pc:chgData name="Rachel CHAMPENIER" userId="790548e4-b6ed-4dd6-8bb6-696f6814d33e" providerId="ADAL" clId="{863BAEFF-CEF8-49C3-B339-B8A58F9AA75F}" dt="2023-11-12T16:44:59.760" v="1828" actId="255"/>
        <pc:sldMkLst>
          <pc:docMk/>
          <pc:sldMk cId="2395109290" sldId="402"/>
        </pc:sldMkLst>
        <pc:spChg chg="mod">
          <ac:chgData name="Rachel CHAMPENIER" userId="790548e4-b6ed-4dd6-8bb6-696f6814d33e" providerId="ADAL" clId="{863BAEFF-CEF8-49C3-B339-B8A58F9AA75F}" dt="2023-11-12T16:44:59.760" v="1828" actId="255"/>
          <ac:spMkLst>
            <pc:docMk/>
            <pc:sldMk cId="2395109290" sldId="402"/>
            <ac:spMk id="11" creationId="{215CFCDB-7A0E-25A5-2316-D633B512E2E5}"/>
          </ac:spMkLst>
        </pc:spChg>
        <pc:picChg chg="add del">
          <ac:chgData name="Rachel CHAMPENIER" userId="790548e4-b6ed-4dd6-8bb6-696f6814d33e" providerId="ADAL" clId="{863BAEFF-CEF8-49C3-B339-B8A58F9AA75F}" dt="2023-11-09T12:04:28.166" v="1662" actId="478"/>
          <ac:picMkLst>
            <pc:docMk/>
            <pc:sldMk cId="2395109290" sldId="402"/>
            <ac:picMk id="4" creationId="{4A99F7C5-2749-6191-04ED-AA15BAED0D4B}"/>
          </ac:picMkLst>
        </pc:picChg>
      </pc:sldChg>
      <pc:sldChg chg="addSp delSp modSp add mod setBg modNotesTx">
        <pc:chgData name="Rachel CHAMPENIER" userId="790548e4-b6ed-4dd6-8bb6-696f6814d33e" providerId="ADAL" clId="{863BAEFF-CEF8-49C3-B339-B8A58F9AA75F}" dt="2023-11-12T16:43:55.758" v="1826" actId="20577"/>
        <pc:sldMkLst>
          <pc:docMk/>
          <pc:sldMk cId="4006964658" sldId="403"/>
        </pc:sldMkLst>
        <pc:spChg chg="add mod">
          <ac:chgData name="Rachel CHAMPENIER" userId="790548e4-b6ed-4dd6-8bb6-696f6814d33e" providerId="ADAL" clId="{863BAEFF-CEF8-49C3-B339-B8A58F9AA75F}" dt="2023-11-09T12:02:11.051" v="1506" actId="1076"/>
          <ac:spMkLst>
            <pc:docMk/>
            <pc:sldMk cId="4006964658" sldId="403"/>
            <ac:spMk id="2" creationId="{74BB7CDC-BF4C-AC62-2842-63443CEB15A4}"/>
          </ac:spMkLst>
        </pc:spChg>
        <pc:spChg chg="add del mod">
          <ac:chgData name="Rachel CHAMPENIER" userId="790548e4-b6ed-4dd6-8bb6-696f6814d33e" providerId="ADAL" clId="{863BAEFF-CEF8-49C3-B339-B8A58F9AA75F}" dt="2023-11-09T11:29:27.241" v="611" actId="478"/>
          <ac:spMkLst>
            <pc:docMk/>
            <pc:sldMk cId="4006964658" sldId="403"/>
            <ac:spMk id="2" creationId="{870DCAA1-1882-4CB9-9118-1808CA47FC72}"/>
          </ac:spMkLst>
        </pc:spChg>
        <pc:spChg chg="add del mod">
          <ac:chgData name="Rachel CHAMPENIER" userId="790548e4-b6ed-4dd6-8bb6-696f6814d33e" providerId="ADAL" clId="{863BAEFF-CEF8-49C3-B339-B8A58F9AA75F}" dt="2023-11-09T11:29:22.678" v="610" actId="478"/>
          <ac:spMkLst>
            <pc:docMk/>
            <pc:sldMk cId="4006964658" sldId="403"/>
            <ac:spMk id="7" creationId="{0972D39E-8635-347F-D77A-92A09A1EDE05}"/>
          </ac:spMkLst>
        </pc:spChg>
        <pc:spChg chg="add del mod">
          <ac:chgData name="Rachel CHAMPENIER" userId="790548e4-b6ed-4dd6-8bb6-696f6814d33e" providerId="ADAL" clId="{863BAEFF-CEF8-49C3-B339-B8A58F9AA75F}" dt="2023-11-09T11:29:29.574" v="612" actId="478"/>
          <ac:spMkLst>
            <pc:docMk/>
            <pc:sldMk cId="4006964658" sldId="403"/>
            <ac:spMk id="9" creationId="{88232C8D-3ECC-78F7-0162-A72271A97D23}"/>
          </ac:spMkLst>
        </pc:spChg>
        <pc:spChg chg="del">
          <ac:chgData name="Rachel CHAMPENIER" userId="790548e4-b6ed-4dd6-8bb6-696f6814d33e" providerId="ADAL" clId="{863BAEFF-CEF8-49C3-B339-B8A58F9AA75F}" dt="2023-11-09T11:26:18.031" v="589" actId="478"/>
          <ac:spMkLst>
            <pc:docMk/>
            <pc:sldMk cId="4006964658" sldId="403"/>
            <ac:spMk id="11" creationId="{215CFCDB-7A0E-25A5-2316-D633B512E2E5}"/>
          </ac:spMkLst>
        </pc:spChg>
        <pc:graphicFrameChg chg="add del mod modGraphic">
          <ac:chgData name="Rachel CHAMPENIER" userId="790548e4-b6ed-4dd6-8bb6-696f6814d33e" providerId="ADAL" clId="{863BAEFF-CEF8-49C3-B339-B8A58F9AA75F}" dt="2023-11-09T11:27:18.190" v="595" actId="478"/>
          <ac:graphicFrameMkLst>
            <pc:docMk/>
            <pc:sldMk cId="4006964658" sldId="403"/>
            <ac:graphicFrameMk id="3" creationId="{E74A1E8F-9D4A-2350-C686-005D253950BE}"/>
          </ac:graphicFrameMkLst>
        </pc:graphicFrameChg>
        <pc:graphicFrameChg chg="add mod modGraphic">
          <ac:chgData name="Rachel CHAMPENIER" userId="790548e4-b6ed-4dd6-8bb6-696f6814d33e" providerId="ADAL" clId="{863BAEFF-CEF8-49C3-B339-B8A58F9AA75F}" dt="2023-11-12T16:43:55.758" v="1826" actId="20577"/>
          <ac:graphicFrameMkLst>
            <pc:docMk/>
            <pc:sldMk cId="4006964658" sldId="403"/>
            <ac:graphicFrameMk id="4" creationId="{FC4D0485-D36E-59AB-B07B-E9C074A5337E}"/>
          </ac:graphicFrameMkLst>
        </pc:graphicFrameChg>
      </pc:sldChg>
      <pc:sldChg chg="addSp delSp modSp add mod">
        <pc:chgData name="Rachel CHAMPENIER" userId="790548e4-b6ed-4dd6-8bb6-696f6814d33e" providerId="ADAL" clId="{863BAEFF-CEF8-49C3-B339-B8A58F9AA75F}" dt="2023-11-09T11:32:24.792" v="638" actId="207"/>
        <pc:sldMkLst>
          <pc:docMk/>
          <pc:sldMk cId="1036895488" sldId="404"/>
        </pc:sldMkLst>
        <pc:spChg chg="del">
          <ac:chgData name="Rachel CHAMPENIER" userId="790548e4-b6ed-4dd6-8bb6-696f6814d33e" providerId="ADAL" clId="{863BAEFF-CEF8-49C3-B339-B8A58F9AA75F}" dt="2023-11-09T11:31:55.418" v="635" actId="478"/>
          <ac:spMkLst>
            <pc:docMk/>
            <pc:sldMk cId="1036895488" sldId="404"/>
            <ac:spMk id="2" creationId="{870DCAA1-1882-4CB9-9118-1808CA47FC72}"/>
          </ac:spMkLst>
        </pc:spChg>
        <pc:spChg chg="add del mod">
          <ac:chgData name="Rachel CHAMPENIER" userId="790548e4-b6ed-4dd6-8bb6-696f6814d33e" providerId="ADAL" clId="{863BAEFF-CEF8-49C3-B339-B8A58F9AA75F}" dt="2023-11-09T11:31:58.706" v="636" actId="478"/>
          <ac:spMkLst>
            <pc:docMk/>
            <pc:sldMk cId="1036895488" sldId="404"/>
            <ac:spMk id="4" creationId="{13B40F57-B261-5CDA-D3DC-33341D9831A3}"/>
          </ac:spMkLst>
        </pc:spChg>
        <pc:spChg chg="mod">
          <ac:chgData name="Rachel CHAMPENIER" userId="790548e4-b6ed-4dd6-8bb6-696f6814d33e" providerId="ADAL" clId="{863BAEFF-CEF8-49C3-B339-B8A58F9AA75F}" dt="2023-11-09T11:32:24.792" v="638" actId="207"/>
          <ac:spMkLst>
            <pc:docMk/>
            <pc:sldMk cId="1036895488" sldId="404"/>
            <ac:spMk id="7" creationId="{331A9331-D1DB-4DAC-AF7B-13DE2AC01FEA}"/>
          </ac:spMkLst>
        </pc:spChg>
      </pc:sldChg>
      <pc:sldChg chg="addSp delSp modSp add mod">
        <pc:chgData name="Rachel CHAMPENIER" userId="790548e4-b6ed-4dd6-8bb6-696f6814d33e" providerId="ADAL" clId="{863BAEFF-CEF8-49C3-B339-B8A58F9AA75F}" dt="2023-11-12T16:44:26.374" v="1827" actId="20578"/>
        <pc:sldMkLst>
          <pc:docMk/>
          <pc:sldMk cId="2393800928" sldId="405"/>
        </pc:sldMkLst>
        <pc:spChg chg="mod">
          <ac:chgData name="Rachel CHAMPENIER" userId="790548e4-b6ed-4dd6-8bb6-696f6814d33e" providerId="ADAL" clId="{863BAEFF-CEF8-49C3-B339-B8A58F9AA75F}" dt="2023-11-09T12:02:38.681" v="1516" actId="20577"/>
          <ac:spMkLst>
            <pc:docMk/>
            <pc:sldMk cId="2393800928" sldId="405"/>
            <ac:spMk id="2" creationId="{870DCAA1-1882-4CB9-9118-1808CA47FC72}"/>
          </ac:spMkLst>
        </pc:spChg>
        <pc:spChg chg="add mod">
          <ac:chgData name="Rachel CHAMPENIER" userId="790548e4-b6ed-4dd6-8bb6-696f6814d33e" providerId="ADAL" clId="{863BAEFF-CEF8-49C3-B339-B8A58F9AA75F}" dt="2023-11-09T12:02:28.505" v="1510" actId="20577"/>
          <ac:spMkLst>
            <pc:docMk/>
            <pc:sldMk cId="2393800928" sldId="405"/>
            <ac:spMk id="3" creationId="{D28A162E-14B3-D1EE-A3C5-D3E0DB3241D7}"/>
          </ac:spMkLst>
        </pc:spChg>
        <pc:spChg chg="mod">
          <ac:chgData name="Rachel CHAMPENIER" userId="790548e4-b6ed-4dd6-8bb6-696f6814d33e" providerId="ADAL" clId="{863BAEFF-CEF8-49C3-B339-B8A58F9AA75F}" dt="2023-11-12T16:44:26.374" v="1827" actId="20578"/>
          <ac:spMkLst>
            <pc:docMk/>
            <pc:sldMk cId="2393800928" sldId="405"/>
            <ac:spMk id="11" creationId="{215CFCDB-7A0E-25A5-2316-D633B512E2E5}"/>
          </ac:spMkLst>
        </pc:spChg>
        <pc:picChg chg="del">
          <ac:chgData name="Rachel CHAMPENIER" userId="790548e4-b6ed-4dd6-8bb6-696f6814d33e" providerId="ADAL" clId="{863BAEFF-CEF8-49C3-B339-B8A58F9AA75F}" dt="2023-11-09T12:03:33.866" v="1644" actId="478"/>
          <ac:picMkLst>
            <pc:docMk/>
            <pc:sldMk cId="2393800928" sldId="405"/>
            <ac:picMk id="4" creationId="{4A99F7C5-2749-6191-04ED-AA15BAED0D4B}"/>
          </ac:picMkLst>
        </pc:picChg>
      </pc:sldChg>
      <pc:sldMasterChg chg="del delSldLayout">
        <pc:chgData name="Rachel CHAMPENIER" userId="790548e4-b6ed-4dd6-8bb6-696f6814d33e" providerId="ADAL" clId="{863BAEFF-CEF8-49C3-B339-B8A58F9AA75F}" dt="2023-11-09T11:20:47.257" v="451" actId="2696"/>
        <pc:sldMasterMkLst>
          <pc:docMk/>
          <pc:sldMasterMk cId="404250862" sldId="2147483677"/>
        </pc:sldMasterMkLst>
        <pc:sldLayoutChg chg="del">
          <pc:chgData name="Rachel CHAMPENIER" userId="790548e4-b6ed-4dd6-8bb6-696f6814d33e" providerId="ADAL" clId="{863BAEFF-CEF8-49C3-B339-B8A58F9AA75F}" dt="2023-11-09T11:20:47.257" v="451" actId="2696"/>
          <pc:sldLayoutMkLst>
            <pc:docMk/>
            <pc:sldMasterMk cId="404250862" sldId="2147483677"/>
            <pc:sldLayoutMk cId="2562952935" sldId="2147483678"/>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854974592" sldId="2147483679"/>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4052551523" sldId="2147483680"/>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307431042" sldId="2147483681"/>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2839968856" sldId="2147483682"/>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3805276297" sldId="2147483683"/>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3402957583" sldId="2147483684"/>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2890877296" sldId="2147483685"/>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2139520919" sldId="2147483686"/>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156002639" sldId="2147483687"/>
          </pc:sldLayoutMkLst>
        </pc:sldLayoutChg>
        <pc:sldLayoutChg chg="del">
          <pc:chgData name="Rachel CHAMPENIER" userId="790548e4-b6ed-4dd6-8bb6-696f6814d33e" providerId="ADAL" clId="{863BAEFF-CEF8-49C3-B339-B8A58F9AA75F}" dt="2023-11-09T11:20:47.257" v="451" actId="2696"/>
          <pc:sldLayoutMkLst>
            <pc:docMk/>
            <pc:sldMasterMk cId="404250862" sldId="2147483677"/>
            <pc:sldLayoutMk cId="807017331" sldId="2147483688"/>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394653-8066-4CAC-A932-5CC3ECA22051}"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FR"/>
        </a:p>
      </dgm:t>
    </dgm:pt>
    <dgm:pt modelId="{EF6AAD4F-C1E3-4B91-A8B2-CC0475A04501}">
      <dgm:prSet phldrT="[Texte]" custT="1"/>
      <dgm:spPr/>
      <dgm:t>
        <a:bodyPr/>
        <a:lstStyle/>
        <a:p>
          <a:r>
            <a:rPr lang="fr-FR" sz="2400" b="1">
              <a:solidFill>
                <a:schemeClr val="tx1"/>
              </a:solidFill>
              <a:latin typeface="+mn-lt"/>
            </a:rPr>
            <a:t>P</a:t>
          </a:r>
          <a:r>
            <a:rPr lang="fr-FR" sz="2400" b="1">
              <a:solidFill>
                <a:schemeClr val="tx1"/>
              </a:solidFill>
              <a:latin typeface="+mn-lt"/>
              <a:ea typeface="+mj-ea"/>
              <a:cs typeface="+mj-cs"/>
            </a:rPr>
            <a:t>rise en charge de l’insuffisance cardiaque dans l’agglomération mulhousienne</a:t>
          </a:r>
          <a:endParaRPr lang="fr-FR" sz="2400" b="1">
            <a:solidFill>
              <a:schemeClr val="tx1"/>
            </a:solidFill>
            <a:latin typeface="+mn-lt"/>
          </a:endParaRPr>
        </a:p>
      </dgm:t>
    </dgm:pt>
    <dgm:pt modelId="{B20AC6A3-A14D-4264-AB79-441F987392A1}" type="parTrans" cxnId="{EA321A89-9786-4F38-A33B-B73714DFEE3A}">
      <dgm:prSet/>
      <dgm:spPr/>
      <dgm:t>
        <a:bodyPr/>
        <a:lstStyle/>
        <a:p>
          <a:endParaRPr lang="fr-FR"/>
        </a:p>
      </dgm:t>
    </dgm:pt>
    <dgm:pt modelId="{796E4974-68A8-42BD-8511-2E552210DFC1}" type="sibTrans" cxnId="{EA321A89-9786-4F38-A33B-B73714DFEE3A}">
      <dgm:prSet/>
      <dgm:spPr/>
      <dgm:t>
        <a:bodyPr/>
        <a:lstStyle/>
        <a:p>
          <a:endParaRPr lang="fr-FR"/>
        </a:p>
      </dgm:t>
    </dgm:pt>
    <dgm:pt modelId="{118EEC27-2E48-4040-8721-8F5894A4C3BE}">
      <dgm:prSet phldrT="[Texte]" custT="1"/>
      <dgm:spPr>
        <a:solidFill>
          <a:srgbClr val="00B050"/>
        </a:solidFill>
      </dgm:spPr>
      <dgm:t>
        <a:bodyPr/>
        <a:lstStyle/>
        <a:p>
          <a:pPr marL="266700" lvl="0" indent="0" algn="l" defTabSz="1066800">
            <a:lnSpc>
              <a:spcPct val="90000"/>
            </a:lnSpc>
            <a:spcBef>
              <a:spcPct val="0"/>
            </a:spcBef>
            <a:spcAft>
              <a:spcPct val="35000"/>
            </a:spcAft>
            <a:buFont typeface="Calibri" panose="020F0502020204030204" pitchFamily="34" charset="0"/>
            <a:buChar char="-"/>
          </a:pPr>
          <a:r>
            <a:rPr lang="fr-FR" sz="2400" b="1">
              <a:effectLst/>
              <a:latin typeface="+mn-lt"/>
              <a:ea typeface="Calibri" panose="020F0502020204030204" pitchFamily="34" charset="0"/>
              <a:cs typeface="Times New Roman" panose="02020603050405020304" pitchFamily="18" charset="0"/>
            </a:rPr>
            <a:t>Forces </a:t>
          </a:r>
          <a:endParaRPr lang="fr-FR" sz="2400">
            <a:effectLst/>
            <a:latin typeface="+mn-lt"/>
            <a:ea typeface="Calibri" panose="020F0502020204030204" pitchFamily="34" charset="0"/>
            <a:cs typeface="Times New Roman" panose="02020603050405020304" pitchFamily="18" charset="0"/>
          </a:endParaRPr>
        </a:p>
        <a:p>
          <a:pPr marL="266700" lvl="0" indent="0" algn="l" defTabSz="1066800">
            <a:lnSpc>
              <a:spcPct val="90000"/>
            </a:lnSpc>
            <a:spcBef>
              <a:spcPts val="600"/>
            </a:spcBef>
            <a:spcAft>
              <a:spcPts val="600"/>
            </a:spcAft>
            <a:buFont typeface="Calibri" panose="020F0502020204030204" pitchFamily="34" charset="0"/>
            <a:buChar char="-"/>
          </a:pPr>
          <a:r>
            <a:rPr lang="fr-FR" sz="1800">
              <a:effectLst/>
              <a:latin typeface="+mn-lt"/>
              <a:ea typeface="Times New Roman" panose="02020603050405020304" pitchFamily="18" charset="0"/>
              <a:cs typeface="Times New Roman" panose="02020603050405020304" pitchFamily="18" charset="0"/>
            </a:rPr>
            <a:t>1 cardiologue/10000 hab. (0,5 sur région GE) </a:t>
          </a:r>
        </a:p>
        <a:p>
          <a:pPr marL="266700" marR="0" lvl="0" indent="0" algn="l" defTabSz="914400" eaLnBrk="1" fontAlgn="auto" latinLnBrk="0" hangingPunct="1">
            <a:lnSpc>
              <a:spcPct val="100000"/>
            </a:lnSpc>
            <a:spcBef>
              <a:spcPts val="600"/>
            </a:spcBef>
            <a:spcAft>
              <a:spcPts val="600"/>
            </a:spcAft>
            <a:buClrTx/>
            <a:buSzTx/>
            <a:buFont typeface="Calibri" panose="020F0502020204030204" pitchFamily="34" charset="0"/>
            <a:buChar char="-"/>
            <a:tabLst/>
            <a:defRPr/>
          </a:pPr>
          <a:r>
            <a:rPr lang="fr-FR" sz="1800">
              <a:effectLst/>
              <a:latin typeface="+mn-lt"/>
              <a:ea typeface="Times New Roman" panose="02020603050405020304" pitchFamily="18" charset="0"/>
              <a:cs typeface="Times New Roman" panose="02020603050405020304" pitchFamily="18" charset="0"/>
            </a:rPr>
            <a:t>Nouveaux traitements pour l’insuffisance cardiaque</a:t>
          </a:r>
        </a:p>
        <a:p>
          <a:pPr marL="266700" marR="0" lvl="0" indent="0" algn="l" defTabSz="914400" eaLnBrk="1" fontAlgn="auto" latinLnBrk="0" hangingPunct="1">
            <a:lnSpc>
              <a:spcPct val="100000"/>
            </a:lnSpc>
            <a:spcBef>
              <a:spcPts val="600"/>
            </a:spcBef>
            <a:spcAft>
              <a:spcPts val="600"/>
            </a:spcAft>
            <a:buClrTx/>
            <a:buSzTx/>
            <a:buFont typeface="Calibri" panose="020F0502020204030204" pitchFamily="34" charset="0"/>
            <a:buChar char="-"/>
            <a:tabLst/>
            <a:defRPr/>
          </a:pPr>
          <a:r>
            <a:rPr lang="fr-FR" sz="1800">
              <a:effectLst/>
              <a:latin typeface="+mn-lt"/>
              <a:ea typeface="Times New Roman" panose="02020603050405020304" pitchFamily="18" charset="0"/>
              <a:cs typeface="Times New Roman" panose="02020603050405020304" pitchFamily="18" charset="0"/>
            </a:rPr>
            <a:t>2 Programmes d’éducation thérapeutique</a:t>
          </a:r>
        </a:p>
        <a:p>
          <a:pPr marL="266700" lvl="0" indent="0" algn="l" defTabSz="1066800">
            <a:lnSpc>
              <a:spcPct val="90000"/>
            </a:lnSpc>
            <a:spcBef>
              <a:spcPts val="600"/>
            </a:spcBef>
            <a:spcAft>
              <a:spcPts val="600"/>
            </a:spcAft>
            <a:buFont typeface="Calibri" panose="020F0502020204030204" pitchFamily="34" charset="0"/>
            <a:buChar char="-"/>
          </a:pPr>
          <a:r>
            <a:rPr lang="fr-FR" sz="1800">
              <a:effectLst/>
              <a:latin typeface="+mn-lt"/>
              <a:ea typeface="Times New Roman" panose="02020603050405020304" pitchFamily="18" charset="0"/>
              <a:cs typeface="Times New Roman" panose="02020603050405020304" pitchFamily="18" charset="0"/>
            </a:rPr>
            <a:t>Dispositif PRADO insuffisance cardiaque</a:t>
          </a:r>
        </a:p>
      </dgm:t>
    </dgm:pt>
    <dgm:pt modelId="{00A89AF8-D32C-4939-AF65-B99FA28317D2}" type="parTrans" cxnId="{8A2942ED-150A-4CCC-919B-EDA499AE6EB3}">
      <dgm:prSet/>
      <dgm:spPr/>
      <dgm:t>
        <a:bodyPr/>
        <a:lstStyle/>
        <a:p>
          <a:endParaRPr lang="fr-FR"/>
        </a:p>
      </dgm:t>
    </dgm:pt>
    <dgm:pt modelId="{E0160138-70F2-45C4-B79E-1CC8B28D6CDD}" type="sibTrans" cxnId="{8A2942ED-150A-4CCC-919B-EDA499AE6EB3}">
      <dgm:prSet/>
      <dgm:spPr/>
      <dgm:t>
        <a:bodyPr/>
        <a:lstStyle/>
        <a:p>
          <a:endParaRPr lang="fr-FR"/>
        </a:p>
      </dgm:t>
    </dgm:pt>
    <dgm:pt modelId="{D74968F8-FD87-4278-B674-E40BF139FCF1}">
      <dgm:prSet phldrT="[Texte]" custT="1"/>
      <dgm:spPr>
        <a:solidFill>
          <a:srgbClr val="FFFF00"/>
        </a:solidFill>
      </dgm:spPr>
      <dgm:t>
        <a:bodyPr/>
        <a:lstStyle/>
        <a:p>
          <a:pPr marL="361950" indent="0" algn="l">
            <a:buFont typeface="Calibri" panose="020F0502020204030204" pitchFamily="34" charset="0"/>
            <a:buChar char="-"/>
          </a:pPr>
          <a:r>
            <a:rPr lang="fr-FR" sz="2400" b="1">
              <a:solidFill>
                <a:schemeClr val="tx1"/>
              </a:solidFill>
              <a:effectLst/>
              <a:latin typeface="+mn-lt"/>
              <a:ea typeface="Calibri" panose="020F0502020204030204" pitchFamily="34" charset="0"/>
              <a:cs typeface="Times New Roman" panose="02020603050405020304" pitchFamily="18" charset="0"/>
            </a:rPr>
            <a:t>Faiblesses </a:t>
          </a:r>
          <a:endParaRPr lang="fr-FR" sz="2400">
            <a:solidFill>
              <a:schemeClr val="tx1"/>
            </a:solidFill>
            <a:effectLst/>
            <a:latin typeface="+mn-lt"/>
            <a:ea typeface="Calibri" panose="020F0502020204030204" pitchFamily="34" charset="0"/>
            <a:cs typeface="Times New Roman" panose="02020603050405020304" pitchFamily="18" charset="0"/>
          </a:endParaRPr>
        </a:p>
        <a:p>
          <a:pPr marL="361950" indent="0" algn="l">
            <a:buFont typeface="Calibri" panose="020F0502020204030204" pitchFamily="34" charset="0"/>
            <a:buChar char="-"/>
          </a:pPr>
          <a:r>
            <a:rPr lang="fr-FR" sz="18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Manque de formation </a:t>
          </a:r>
        </a:p>
        <a:p>
          <a:pPr marL="361950" indent="0" algn="l">
            <a:buFont typeface="Calibri" panose="020F0502020204030204" pitchFamily="34" charset="0"/>
            <a:buChar char="-"/>
          </a:pPr>
          <a:r>
            <a:rPr lang="fr-FR" sz="18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Difficultés d’accès aux avis des cardiologues libéraux </a:t>
          </a:r>
        </a:p>
        <a:p>
          <a:pPr marL="361950" indent="0" algn="l">
            <a:buFont typeface="Calibri" panose="020F0502020204030204" pitchFamily="34" charset="0"/>
            <a:buChar char="-"/>
          </a:pPr>
          <a:r>
            <a:rPr lang="fr-FR" sz="18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Nombreux recours aux urgences pour décompensation cardiaque </a:t>
          </a:r>
        </a:p>
        <a:p>
          <a:pPr marL="361950" indent="0" algn="l">
            <a:buFont typeface="Calibri" panose="020F0502020204030204" pitchFamily="34" charset="0"/>
            <a:buChar char="-"/>
          </a:pPr>
          <a:r>
            <a:rPr lang="fr-FR" sz="18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Education thérapeutique : pb de financement, uniquement hospitaliers</a:t>
          </a:r>
          <a:endParaRPr lang="fr-FR" sz="1800">
            <a:solidFill>
              <a:schemeClr val="tx1"/>
            </a:solidFill>
          </a:endParaRPr>
        </a:p>
      </dgm:t>
    </dgm:pt>
    <dgm:pt modelId="{0A4871D0-C548-402B-8859-595B94430476}" type="parTrans" cxnId="{2E3443A0-33CB-4A10-BACB-D3CBD95357E5}">
      <dgm:prSet/>
      <dgm:spPr/>
      <dgm:t>
        <a:bodyPr/>
        <a:lstStyle/>
        <a:p>
          <a:endParaRPr lang="fr-FR"/>
        </a:p>
      </dgm:t>
    </dgm:pt>
    <dgm:pt modelId="{F3905647-69E7-497B-BFD8-2CD8EE8D49F5}" type="sibTrans" cxnId="{2E3443A0-33CB-4A10-BACB-D3CBD95357E5}">
      <dgm:prSet/>
      <dgm:spPr/>
      <dgm:t>
        <a:bodyPr/>
        <a:lstStyle/>
        <a:p>
          <a:endParaRPr lang="fr-FR"/>
        </a:p>
      </dgm:t>
    </dgm:pt>
    <dgm:pt modelId="{4F6239D5-92DE-4CE8-B02F-D54DCF33C875}">
      <dgm:prSet phldrT="[Texte]" custT="1"/>
      <dgm:spPr/>
      <dgm:t>
        <a:bodyPr/>
        <a:lstStyle/>
        <a:p>
          <a:pPr marL="361950" indent="0" algn="l">
            <a:buFont typeface="Calibri" panose="020F0502020204030204" pitchFamily="34" charset="0"/>
            <a:buChar char="-"/>
            <a:tabLst/>
          </a:pPr>
          <a:r>
            <a:rPr lang="fr-FR" sz="2400" b="1">
              <a:effectLst/>
              <a:latin typeface="+mn-lt"/>
              <a:ea typeface="Calibri" panose="020F0502020204030204" pitchFamily="34" charset="0"/>
              <a:cs typeface="Times New Roman" panose="02020603050405020304" pitchFamily="18" charset="0"/>
            </a:rPr>
            <a:t>Opportunités</a:t>
          </a:r>
          <a:endParaRPr lang="fr-FR" sz="2400">
            <a:effectLst/>
            <a:latin typeface="+mn-lt"/>
            <a:ea typeface="Calibri" panose="020F0502020204030204" pitchFamily="34" charset="0"/>
            <a:cs typeface="Times New Roman" panose="02020603050405020304" pitchFamily="18" charset="0"/>
          </a:endParaRPr>
        </a:p>
        <a:p>
          <a:pPr marL="361950" indent="0" algn="l">
            <a:buFont typeface="Calibri" panose="020F0502020204030204" pitchFamily="34" charset="0"/>
            <a:buChar char="-"/>
            <a:tabLst/>
          </a:pPr>
          <a:r>
            <a:rPr lang="fr-FR" sz="1800">
              <a:effectLst/>
              <a:latin typeface="+mn-lt"/>
              <a:ea typeface="Times New Roman" panose="02020603050405020304" pitchFamily="18" charset="0"/>
              <a:cs typeface="Times New Roman" panose="02020603050405020304" pitchFamily="18" charset="0"/>
            </a:rPr>
            <a:t>Disponibilité des IDEL dans l’agglomération.</a:t>
          </a:r>
        </a:p>
        <a:p>
          <a:pPr marL="361950" indent="0" algn="l">
            <a:buFont typeface="Calibri" panose="020F0502020204030204" pitchFamily="34" charset="0"/>
            <a:buChar char="-"/>
            <a:tabLst/>
          </a:pPr>
          <a:r>
            <a:rPr lang="fr-FR" sz="1800">
              <a:effectLst/>
              <a:latin typeface="+mn-lt"/>
              <a:ea typeface="Times New Roman" panose="02020603050405020304" pitchFamily="18" charset="0"/>
              <a:cs typeface="Times New Roman" panose="02020603050405020304" pitchFamily="18" charset="0"/>
            </a:rPr>
            <a:t>Nomenclature motivante</a:t>
          </a:r>
        </a:p>
        <a:p>
          <a:pPr marL="361950" indent="0" algn="l">
            <a:buFont typeface="Calibri" panose="020F0502020204030204" pitchFamily="34" charset="0"/>
            <a:buChar char="-"/>
            <a:tabLst/>
          </a:pPr>
          <a:r>
            <a:rPr lang="fr-FR" sz="1800">
              <a:effectLst/>
              <a:latin typeface="+mn-lt"/>
              <a:ea typeface="Times New Roman" panose="02020603050405020304" pitchFamily="18" charset="0"/>
              <a:cs typeface="Times New Roman" panose="02020603050405020304" pitchFamily="18" charset="0"/>
            </a:rPr>
            <a:t>2 cardiologues spécialisés dans l’insuffisance cardiaque, au GHRMSA et au Diaconat, motivés</a:t>
          </a:r>
          <a:endParaRPr lang="fr-FR" sz="1800">
            <a:latin typeface="+mn-lt"/>
          </a:endParaRPr>
        </a:p>
      </dgm:t>
    </dgm:pt>
    <dgm:pt modelId="{793C51C1-A51E-4048-98A3-57122015ED09}" type="parTrans" cxnId="{7B8924DA-3BA2-43D1-A14A-32889C8CB384}">
      <dgm:prSet/>
      <dgm:spPr/>
      <dgm:t>
        <a:bodyPr/>
        <a:lstStyle/>
        <a:p>
          <a:endParaRPr lang="fr-FR"/>
        </a:p>
      </dgm:t>
    </dgm:pt>
    <dgm:pt modelId="{C304EB3C-8393-46EA-BE2B-FB6DCD1B9EC1}" type="sibTrans" cxnId="{7B8924DA-3BA2-43D1-A14A-32889C8CB384}">
      <dgm:prSet/>
      <dgm:spPr/>
      <dgm:t>
        <a:bodyPr/>
        <a:lstStyle/>
        <a:p>
          <a:endParaRPr lang="fr-FR"/>
        </a:p>
      </dgm:t>
    </dgm:pt>
    <dgm:pt modelId="{ABF77168-6795-4F02-99A0-F104A98C98CF}">
      <dgm:prSet phldrT="[Texte]" custT="1"/>
      <dgm:spPr>
        <a:solidFill>
          <a:srgbClr val="FF0000"/>
        </a:solidFill>
      </dgm:spPr>
      <dgm:t>
        <a:bodyPr/>
        <a:lstStyle/>
        <a:p>
          <a:pPr marL="361950" indent="0" algn="l">
            <a:buFont typeface="Calibri" panose="020F0502020204030204" pitchFamily="34" charset="0"/>
            <a:buChar char="-"/>
          </a:pPr>
          <a:r>
            <a:rPr lang="fr-FR" sz="2400" b="1">
              <a:effectLst/>
              <a:latin typeface="+mn-lt"/>
              <a:ea typeface="Calibri" panose="020F0502020204030204" pitchFamily="34" charset="0"/>
              <a:cs typeface="Times New Roman" panose="02020603050405020304" pitchFamily="18" charset="0"/>
            </a:rPr>
            <a:t>Menaces</a:t>
          </a:r>
          <a:endParaRPr lang="fr-FR" sz="2400">
            <a:effectLst/>
            <a:latin typeface="+mn-lt"/>
            <a:ea typeface="Calibri" panose="020F0502020204030204" pitchFamily="34" charset="0"/>
            <a:cs typeface="Times New Roman" panose="02020603050405020304" pitchFamily="18" charset="0"/>
          </a:endParaRPr>
        </a:p>
        <a:p>
          <a:pPr marL="361950" indent="0" algn="l">
            <a:buFont typeface="Calibri" panose="020F0502020204030204" pitchFamily="34" charset="0"/>
            <a:buChar char="-"/>
          </a:pPr>
          <a:r>
            <a:rPr lang="fr-FR" sz="1800">
              <a:effectLst/>
              <a:latin typeface="Calibri" panose="020F0502020204030204" pitchFamily="34" charset="0"/>
              <a:ea typeface="Times New Roman" panose="02020603050405020304" pitchFamily="18" charset="0"/>
              <a:cs typeface="Times New Roman" panose="02020603050405020304" pitchFamily="18" charset="0"/>
            </a:rPr>
            <a:t>Difficultés d’accès au MG </a:t>
          </a:r>
        </a:p>
        <a:p>
          <a:pPr marL="361950" indent="0" algn="l">
            <a:buFont typeface="Calibri" panose="020F0502020204030204" pitchFamily="34" charset="0"/>
            <a:buChar char="-"/>
          </a:pPr>
          <a:r>
            <a:rPr lang="fr-FR" sz="1800">
              <a:effectLst/>
              <a:latin typeface="Calibri" panose="020F0502020204030204" pitchFamily="34" charset="0"/>
              <a:ea typeface="Times New Roman" panose="02020603050405020304" pitchFamily="18" charset="0"/>
              <a:cs typeface="Times New Roman" panose="02020603050405020304" pitchFamily="18" charset="0"/>
            </a:rPr>
            <a:t>Nombre important de patients sans MT dans l’agglomération mulhousienne</a:t>
          </a:r>
        </a:p>
      </dgm:t>
    </dgm:pt>
    <dgm:pt modelId="{F6D6EB01-EA1F-4A88-AAE1-2F447E47FE7D}" type="sibTrans" cxnId="{B10E13AC-A413-47BA-92B3-21936FA13A90}">
      <dgm:prSet/>
      <dgm:spPr/>
      <dgm:t>
        <a:bodyPr/>
        <a:lstStyle/>
        <a:p>
          <a:endParaRPr lang="fr-FR"/>
        </a:p>
      </dgm:t>
    </dgm:pt>
    <dgm:pt modelId="{F5F79CAE-26CB-4280-8CD6-F1B8EBC0F73D}" type="parTrans" cxnId="{B10E13AC-A413-47BA-92B3-21936FA13A90}">
      <dgm:prSet/>
      <dgm:spPr/>
      <dgm:t>
        <a:bodyPr/>
        <a:lstStyle/>
        <a:p>
          <a:endParaRPr lang="fr-FR"/>
        </a:p>
      </dgm:t>
    </dgm:pt>
    <dgm:pt modelId="{DC15E081-5C41-4032-A4AC-D48C460A0D39}" type="pres">
      <dgm:prSet presAssocID="{3A394653-8066-4CAC-A932-5CC3ECA22051}" presName="diagram" presStyleCnt="0">
        <dgm:presLayoutVars>
          <dgm:chMax val="1"/>
          <dgm:dir/>
          <dgm:animLvl val="ctr"/>
          <dgm:resizeHandles val="exact"/>
        </dgm:presLayoutVars>
      </dgm:prSet>
      <dgm:spPr/>
    </dgm:pt>
    <dgm:pt modelId="{BA297F16-A9D2-40A9-80AB-DFD9F1E8AF0C}" type="pres">
      <dgm:prSet presAssocID="{3A394653-8066-4CAC-A932-5CC3ECA22051}" presName="matrix" presStyleCnt="0"/>
      <dgm:spPr/>
    </dgm:pt>
    <dgm:pt modelId="{73238D0D-12BF-47A5-9238-801FCCA52481}" type="pres">
      <dgm:prSet presAssocID="{3A394653-8066-4CAC-A932-5CC3ECA22051}" presName="tile1" presStyleLbl="node1" presStyleIdx="0" presStyleCnt="4" custLinFactNeighborX="25" custLinFactNeighborY="0"/>
      <dgm:spPr/>
    </dgm:pt>
    <dgm:pt modelId="{94532410-6F5E-41F1-B064-BE717905A945}" type="pres">
      <dgm:prSet presAssocID="{3A394653-8066-4CAC-A932-5CC3ECA22051}" presName="tile1text" presStyleLbl="node1" presStyleIdx="0" presStyleCnt="4">
        <dgm:presLayoutVars>
          <dgm:chMax val="0"/>
          <dgm:chPref val="0"/>
          <dgm:bulletEnabled val="1"/>
        </dgm:presLayoutVars>
      </dgm:prSet>
      <dgm:spPr/>
    </dgm:pt>
    <dgm:pt modelId="{099A9741-CDD8-48D2-B796-538C52296522}" type="pres">
      <dgm:prSet presAssocID="{3A394653-8066-4CAC-A932-5CC3ECA22051}" presName="tile2" presStyleLbl="node1" presStyleIdx="1" presStyleCnt="4" custLinFactNeighborX="50"/>
      <dgm:spPr/>
    </dgm:pt>
    <dgm:pt modelId="{7AED1E96-B42C-44BF-9DCF-13031092B566}" type="pres">
      <dgm:prSet presAssocID="{3A394653-8066-4CAC-A932-5CC3ECA22051}" presName="tile2text" presStyleLbl="node1" presStyleIdx="1" presStyleCnt="4">
        <dgm:presLayoutVars>
          <dgm:chMax val="0"/>
          <dgm:chPref val="0"/>
          <dgm:bulletEnabled val="1"/>
        </dgm:presLayoutVars>
      </dgm:prSet>
      <dgm:spPr/>
    </dgm:pt>
    <dgm:pt modelId="{B20D0B6E-380A-4CA5-AAC0-BE5158410CE0}" type="pres">
      <dgm:prSet presAssocID="{3A394653-8066-4CAC-A932-5CC3ECA22051}" presName="tile3" presStyleLbl="node1" presStyleIdx="2" presStyleCnt="4"/>
      <dgm:spPr/>
    </dgm:pt>
    <dgm:pt modelId="{39B03E52-04AF-4264-A9D3-89444BD6AFCB}" type="pres">
      <dgm:prSet presAssocID="{3A394653-8066-4CAC-A932-5CC3ECA22051}" presName="tile3text" presStyleLbl="node1" presStyleIdx="2" presStyleCnt="4">
        <dgm:presLayoutVars>
          <dgm:chMax val="0"/>
          <dgm:chPref val="0"/>
          <dgm:bulletEnabled val="1"/>
        </dgm:presLayoutVars>
      </dgm:prSet>
      <dgm:spPr/>
    </dgm:pt>
    <dgm:pt modelId="{EA671664-3D3A-4615-B0C1-CF74F3CFE9A1}" type="pres">
      <dgm:prSet presAssocID="{3A394653-8066-4CAC-A932-5CC3ECA22051}" presName="tile4" presStyleLbl="node1" presStyleIdx="3" presStyleCnt="4"/>
      <dgm:spPr/>
    </dgm:pt>
    <dgm:pt modelId="{364B3F33-13F5-45C2-9D06-7A2464DD41D3}" type="pres">
      <dgm:prSet presAssocID="{3A394653-8066-4CAC-A932-5CC3ECA22051}" presName="tile4text" presStyleLbl="node1" presStyleIdx="3" presStyleCnt="4">
        <dgm:presLayoutVars>
          <dgm:chMax val="0"/>
          <dgm:chPref val="0"/>
          <dgm:bulletEnabled val="1"/>
        </dgm:presLayoutVars>
      </dgm:prSet>
      <dgm:spPr/>
    </dgm:pt>
    <dgm:pt modelId="{61772F91-CAFD-4536-B302-F9F0E90E5867}" type="pres">
      <dgm:prSet presAssocID="{3A394653-8066-4CAC-A932-5CC3ECA22051}" presName="centerTile" presStyleLbl="fgShp" presStyleIdx="0" presStyleCnt="1">
        <dgm:presLayoutVars>
          <dgm:chMax val="0"/>
          <dgm:chPref val="0"/>
        </dgm:presLayoutVars>
      </dgm:prSet>
      <dgm:spPr/>
    </dgm:pt>
  </dgm:ptLst>
  <dgm:cxnLst>
    <dgm:cxn modelId="{CCFE630A-404B-4E27-B3F9-CC7F16CACBF7}" type="presOf" srcId="{D74968F8-FD87-4278-B674-E40BF139FCF1}" destId="{099A9741-CDD8-48D2-B796-538C52296522}" srcOrd="0" destOrd="0" presId="urn:microsoft.com/office/officeart/2005/8/layout/matrix1"/>
    <dgm:cxn modelId="{7E253718-4D24-4B56-9B25-21E4DFA108F3}" type="presOf" srcId="{ABF77168-6795-4F02-99A0-F104A98C98CF}" destId="{364B3F33-13F5-45C2-9D06-7A2464DD41D3}" srcOrd="1" destOrd="0" presId="urn:microsoft.com/office/officeart/2005/8/layout/matrix1"/>
    <dgm:cxn modelId="{410E5C6D-1FD1-4AA6-BCF8-ACBBE56BE772}" type="presOf" srcId="{4F6239D5-92DE-4CE8-B02F-D54DCF33C875}" destId="{B20D0B6E-380A-4CA5-AAC0-BE5158410CE0}" srcOrd="0" destOrd="0" presId="urn:microsoft.com/office/officeart/2005/8/layout/matrix1"/>
    <dgm:cxn modelId="{8E798A4E-C80B-48B1-BAD5-6C60356C6920}" type="presOf" srcId="{118EEC27-2E48-4040-8721-8F5894A4C3BE}" destId="{73238D0D-12BF-47A5-9238-801FCCA52481}" srcOrd="0" destOrd="0" presId="urn:microsoft.com/office/officeart/2005/8/layout/matrix1"/>
    <dgm:cxn modelId="{93C8407C-0F88-4846-864E-3EE9A94637C2}" type="presOf" srcId="{118EEC27-2E48-4040-8721-8F5894A4C3BE}" destId="{94532410-6F5E-41F1-B064-BE717905A945}" srcOrd="1" destOrd="0" presId="urn:microsoft.com/office/officeart/2005/8/layout/matrix1"/>
    <dgm:cxn modelId="{EA321A89-9786-4F38-A33B-B73714DFEE3A}" srcId="{3A394653-8066-4CAC-A932-5CC3ECA22051}" destId="{EF6AAD4F-C1E3-4B91-A8B2-CC0475A04501}" srcOrd="0" destOrd="0" parTransId="{B20AC6A3-A14D-4264-AB79-441F987392A1}" sibTransId="{796E4974-68A8-42BD-8511-2E552210DFC1}"/>
    <dgm:cxn modelId="{11BAC695-2975-44FB-B786-3FA42B19DCF0}" type="presOf" srcId="{D74968F8-FD87-4278-B674-E40BF139FCF1}" destId="{7AED1E96-B42C-44BF-9DCF-13031092B566}" srcOrd="1" destOrd="0" presId="urn:microsoft.com/office/officeart/2005/8/layout/matrix1"/>
    <dgm:cxn modelId="{4AF25FA0-BF14-4DC4-9887-6E1D062CAF50}" type="presOf" srcId="{3A394653-8066-4CAC-A932-5CC3ECA22051}" destId="{DC15E081-5C41-4032-A4AC-D48C460A0D39}" srcOrd="0" destOrd="0" presId="urn:microsoft.com/office/officeart/2005/8/layout/matrix1"/>
    <dgm:cxn modelId="{2E3443A0-33CB-4A10-BACB-D3CBD95357E5}" srcId="{EF6AAD4F-C1E3-4B91-A8B2-CC0475A04501}" destId="{D74968F8-FD87-4278-B674-E40BF139FCF1}" srcOrd="1" destOrd="0" parTransId="{0A4871D0-C548-402B-8859-595B94430476}" sibTransId="{F3905647-69E7-497B-BFD8-2CD8EE8D49F5}"/>
    <dgm:cxn modelId="{B10E13AC-A413-47BA-92B3-21936FA13A90}" srcId="{EF6AAD4F-C1E3-4B91-A8B2-CC0475A04501}" destId="{ABF77168-6795-4F02-99A0-F104A98C98CF}" srcOrd="3" destOrd="0" parTransId="{F5F79CAE-26CB-4280-8CD6-F1B8EBC0F73D}" sibTransId="{F6D6EB01-EA1F-4A88-AAE1-2F447E47FE7D}"/>
    <dgm:cxn modelId="{E5661DBF-9A3E-4C13-830C-80A83647F0C1}" type="presOf" srcId="{ABF77168-6795-4F02-99A0-F104A98C98CF}" destId="{EA671664-3D3A-4615-B0C1-CF74F3CFE9A1}" srcOrd="0" destOrd="0" presId="urn:microsoft.com/office/officeart/2005/8/layout/matrix1"/>
    <dgm:cxn modelId="{7B8924DA-3BA2-43D1-A14A-32889C8CB384}" srcId="{EF6AAD4F-C1E3-4B91-A8B2-CC0475A04501}" destId="{4F6239D5-92DE-4CE8-B02F-D54DCF33C875}" srcOrd="2" destOrd="0" parTransId="{793C51C1-A51E-4048-98A3-57122015ED09}" sibTransId="{C304EB3C-8393-46EA-BE2B-FB6DCD1B9EC1}"/>
    <dgm:cxn modelId="{B465E8EC-C671-417D-90A4-386D085240B9}" type="presOf" srcId="{4F6239D5-92DE-4CE8-B02F-D54DCF33C875}" destId="{39B03E52-04AF-4264-A9D3-89444BD6AFCB}" srcOrd="1" destOrd="0" presId="urn:microsoft.com/office/officeart/2005/8/layout/matrix1"/>
    <dgm:cxn modelId="{8A2942ED-150A-4CCC-919B-EDA499AE6EB3}" srcId="{EF6AAD4F-C1E3-4B91-A8B2-CC0475A04501}" destId="{118EEC27-2E48-4040-8721-8F5894A4C3BE}" srcOrd="0" destOrd="0" parTransId="{00A89AF8-D32C-4939-AF65-B99FA28317D2}" sibTransId="{E0160138-70F2-45C4-B79E-1CC8B28D6CDD}"/>
    <dgm:cxn modelId="{183D2AF5-ED0A-4431-B965-40C5B26EF4EC}" type="presOf" srcId="{EF6AAD4F-C1E3-4B91-A8B2-CC0475A04501}" destId="{61772F91-CAFD-4536-B302-F9F0E90E5867}" srcOrd="0" destOrd="0" presId="urn:microsoft.com/office/officeart/2005/8/layout/matrix1"/>
    <dgm:cxn modelId="{2E4E5122-95DF-4567-88C3-710A54FA845A}" type="presParOf" srcId="{DC15E081-5C41-4032-A4AC-D48C460A0D39}" destId="{BA297F16-A9D2-40A9-80AB-DFD9F1E8AF0C}" srcOrd="0" destOrd="0" presId="urn:microsoft.com/office/officeart/2005/8/layout/matrix1"/>
    <dgm:cxn modelId="{7F13CC78-C8AF-43E0-B5A0-4140748246E5}" type="presParOf" srcId="{BA297F16-A9D2-40A9-80AB-DFD9F1E8AF0C}" destId="{73238D0D-12BF-47A5-9238-801FCCA52481}" srcOrd="0" destOrd="0" presId="urn:microsoft.com/office/officeart/2005/8/layout/matrix1"/>
    <dgm:cxn modelId="{1A762263-977C-4398-BC46-2B88DA30C065}" type="presParOf" srcId="{BA297F16-A9D2-40A9-80AB-DFD9F1E8AF0C}" destId="{94532410-6F5E-41F1-B064-BE717905A945}" srcOrd="1" destOrd="0" presId="urn:microsoft.com/office/officeart/2005/8/layout/matrix1"/>
    <dgm:cxn modelId="{A82D9BB6-3802-449D-B8B7-25F660CF5194}" type="presParOf" srcId="{BA297F16-A9D2-40A9-80AB-DFD9F1E8AF0C}" destId="{099A9741-CDD8-48D2-B796-538C52296522}" srcOrd="2" destOrd="0" presId="urn:microsoft.com/office/officeart/2005/8/layout/matrix1"/>
    <dgm:cxn modelId="{FF5DC898-ECF2-49E0-A8D9-118D1BAEC7D9}" type="presParOf" srcId="{BA297F16-A9D2-40A9-80AB-DFD9F1E8AF0C}" destId="{7AED1E96-B42C-44BF-9DCF-13031092B566}" srcOrd="3" destOrd="0" presId="urn:microsoft.com/office/officeart/2005/8/layout/matrix1"/>
    <dgm:cxn modelId="{2A4A4575-2BA1-4F19-A70B-D074F55139A6}" type="presParOf" srcId="{BA297F16-A9D2-40A9-80AB-DFD9F1E8AF0C}" destId="{B20D0B6E-380A-4CA5-AAC0-BE5158410CE0}" srcOrd="4" destOrd="0" presId="urn:microsoft.com/office/officeart/2005/8/layout/matrix1"/>
    <dgm:cxn modelId="{B7678378-4D85-4F99-BEF6-80C1F12BA9B8}" type="presParOf" srcId="{BA297F16-A9D2-40A9-80AB-DFD9F1E8AF0C}" destId="{39B03E52-04AF-4264-A9D3-89444BD6AFCB}" srcOrd="5" destOrd="0" presId="urn:microsoft.com/office/officeart/2005/8/layout/matrix1"/>
    <dgm:cxn modelId="{0E19DD5A-B6EE-455D-BBF8-59395BC61804}" type="presParOf" srcId="{BA297F16-A9D2-40A9-80AB-DFD9F1E8AF0C}" destId="{EA671664-3D3A-4615-B0C1-CF74F3CFE9A1}" srcOrd="6" destOrd="0" presId="urn:microsoft.com/office/officeart/2005/8/layout/matrix1"/>
    <dgm:cxn modelId="{77D86F10-33CC-457D-A737-F51F915B873E}" type="presParOf" srcId="{BA297F16-A9D2-40A9-80AB-DFD9F1E8AF0C}" destId="{364B3F33-13F5-45C2-9D06-7A2464DD41D3}" srcOrd="7" destOrd="0" presId="urn:microsoft.com/office/officeart/2005/8/layout/matrix1"/>
    <dgm:cxn modelId="{E870715A-5DAC-4856-A317-C9FAD5ED9217}" type="presParOf" srcId="{DC15E081-5C41-4032-A4AC-D48C460A0D39}" destId="{61772F91-CAFD-4536-B302-F9F0E90E586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38D0D-12BF-47A5-9238-801FCCA52481}">
      <dsp:nvSpPr>
        <dsp:cNvPr id="0" name=""/>
        <dsp:cNvSpPr/>
      </dsp:nvSpPr>
      <dsp:spPr>
        <a:xfrm rot="16200000">
          <a:off x="1339330" y="-1337806"/>
          <a:ext cx="3418862" cy="6094476"/>
        </a:xfrm>
        <a:prstGeom prst="round1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266700" lvl="0" indent="0" algn="l" defTabSz="1066800">
            <a:lnSpc>
              <a:spcPct val="90000"/>
            </a:lnSpc>
            <a:spcBef>
              <a:spcPct val="0"/>
            </a:spcBef>
            <a:spcAft>
              <a:spcPct val="35000"/>
            </a:spcAft>
            <a:buFont typeface="Calibri" panose="020F0502020204030204" pitchFamily="34" charset="0"/>
            <a:buNone/>
          </a:pPr>
          <a:r>
            <a:rPr lang="fr-FR" sz="2400" b="1" kern="1200">
              <a:effectLst/>
              <a:latin typeface="+mn-lt"/>
              <a:ea typeface="Calibri" panose="020F0502020204030204" pitchFamily="34" charset="0"/>
              <a:cs typeface="Times New Roman" panose="02020603050405020304" pitchFamily="18" charset="0"/>
            </a:rPr>
            <a:t>Forces </a:t>
          </a:r>
          <a:endParaRPr lang="fr-FR" sz="2400" kern="1200">
            <a:effectLst/>
            <a:latin typeface="+mn-lt"/>
            <a:ea typeface="Calibri" panose="020F0502020204030204" pitchFamily="34" charset="0"/>
            <a:cs typeface="Times New Roman" panose="02020603050405020304" pitchFamily="18" charset="0"/>
          </a:endParaRPr>
        </a:p>
        <a:p>
          <a:pPr marL="266700" lvl="0" indent="0" algn="l" defTabSz="1066800">
            <a:lnSpc>
              <a:spcPct val="90000"/>
            </a:lnSpc>
            <a:spcBef>
              <a:spcPct val="0"/>
            </a:spcBef>
            <a:spcAft>
              <a:spcPts val="600"/>
            </a:spcAft>
            <a:buFont typeface="Calibri" panose="020F0502020204030204" pitchFamily="34" charset="0"/>
            <a:buNone/>
          </a:pPr>
          <a:r>
            <a:rPr lang="fr-FR" sz="1800" kern="1200">
              <a:effectLst/>
              <a:latin typeface="+mn-lt"/>
              <a:ea typeface="Times New Roman" panose="02020603050405020304" pitchFamily="18" charset="0"/>
              <a:cs typeface="Times New Roman" panose="02020603050405020304" pitchFamily="18" charset="0"/>
            </a:rPr>
            <a:t>1 cardiologue/10000 hab. (0,5 sur région GE) </a:t>
          </a:r>
        </a:p>
        <a:p>
          <a:pPr marL="266700" marR="0" lvl="0" indent="0" algn="l" defTabSz="914400" eaLnBrk="1" fontAlgn="auto" latinLnBrk="0" hangingPunct="1">
            <a:lnSpc>
              <a:spcPct val="100000"/>
            </a:lnSpc>
            <a:spcBef>
              <a:spcPct val="0"/>
            </a:spcBef>
            <a:spcAft>
              <a:spcPts val="600"/>
            </a:spcAft>
            <a:buClrTx/>
            <a:buSzTx/>
            <a:buFont typeface="Calibri" panose="020F0502020204030204" pitchFamily="34" charset="0"/>
            <a:buNone/>
            <a:tabLst/>
            <a:defRPr/>
          </a:pPr>
          <a:r>
            <a:rPr lang="fr-FR" sz="1800" kern="1200">
              <a:effectLst/>
              <a:latin typeface="+mn-lt"/>
              <a:ea typeface="Times New Roman" panose="02020603050405020304" pitchFamily="18" charset="0"/>
              <a:cs typeface="Times New Roman" panose="02020603050405020304" pitchFamily="18" charset="0"/>
            </a:rPr>
            <a:t>Nouveaux traitements pour l’insuffisance cardiaque</a:t>
          </a:r>
        </a:p>
        <a:p>
          <a:pPr marL="266700" marR="0" lvl="0" indent="0" algn="l" defTabSz="914400" eaLnBrk="1" fontAlgn="auto" latinLnBrk="0" hangingPunct="1">
            <a:lnSpc>
              <a:spcPct val="100000"/>
            </a:lnSpc>
            <a:spcBef>
              <a:spcPct val="0"/>
            </a:spcBef>
            <a:spcAft>
              <a:spcPts val="600"/>
            </a:spcAft>
            <a:buClrTx/>
            <a:buSzTx/>
            <a:buFont typeface="Calibri" panose="020F0502020204030204" pitchFamily="34" charset="0"/>
            <a:buNone/>
            <a:tabLst/>
            <a:defRPr/>
          </a:pPr>
          <a:r>
            <a:rPr lang="fr-FR" sz="1800" kern="1200">
              <a:effectLst/>
              <a:latin typeface="+mn-lt"/>
              <a:ea typeface="Times New Roman" panose="02020603050405020304" pitchFamily="18" charset="0"/>
              <a:cs typeface="Times New Roman" panose="02020603050405020304" pitchFamily="18" charset="0"/>
            </a:rPr>
            <a:t>2 Programmes d’éducation thérapeutique</a:t>
          </a:r>
        </a:p>
        <a:p>
          <a:pPr marL="266700" lvl="0" indent="0" algn="l" defTabSz="1066800">
            <a:lnSpc>
              <a:spcPct val="90000"/>
            </a:lnSpc>
            <a:spcBef>
              <a:spcPct val="0"/>
            </a:spcBef>
            <a:spcAft>
              <a:spcPts val="600"/>
            </a:spcAft>
            <a:buFont typeface="Calibri" panose="020F0502020204030204" pitchFamily="34" charset="0"/>
            <a:buNone/>
          </a:pPr>
          <a:r>
            <a:rPr lang="fr-FR" sz="1800" kern="1200">
              <a:effectLst/>
              <a:latin typeface="+mn-lt"/>
              <a:ea typeface="Times New Roman" panose="02020603050405020304" pitchFamily="18" charset="0"/>
              <a:cs typeface="Times New Roman" panose="02020603050405020304" pitchFamily="18" charset="0"/>
            </a:rPr>
            <a:t>Dispositif PRADO insuffisance cardiaque</a:t>
          </a:r>
        </a:p>
      </dsp:txBody>
      <dsp:txXfrm rot="5400000">
        <a:off x="1523" y="1"/>
        <a:ext cx="6094476" cy="2564146"/>
      </dsp:txXfrm>
    </dsp:sp>
    <dsp:sp modelId="{099A9741-CDD8-48D2-B796-538C52296522}">
      <dsp:nvSpPr>
        <dsp:cNvPr id="0" name=""/>
        <dsp:cNvSpPr/>
      </dsp:nvSpPr>
      <dsp:spPr>
        <a:xfrm>
          <a:off x="6094476" y="0"/>
          <a:ext cx="6094476" cy="3418862"/>
        </a:xfrm>
        <a:prstGeom prst="round1Rect">
          <a:avLst/>
        </a:prstGeom>
        <a:solidFill>
          <a:srgbClr val="FFFF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361950" lvl="0" indent="0" algn="l" defTabSz="1066800">
            <a:lnSpc>
              <a:spcPct val="90000"/>
            </a:lnSpc>
            <a:spcBef>
              <a:spcPct val="0"/>
            </a:spcBef>
            <a:spcAft>
              <a:spcPct val="35000"/>
            </a:spcAft>
            <a:buFont typeface="Calibri" panose="020F0502020204030204" pitchFamily="34" charset="0"/>
            <a:buNone/>
          </a:pPr>
          <a:r>
            <a:rPr lang="fr-FR" sz="2400" b="1" kern="1200">
              <a:solidFill>
                <a:schemeClr val="tx1"/>
              </a:solidFill>
              <a:effectLst/>
              <a:latin typeface="+mn-lt"/>
              <a:ea typeface="Calibri" panose="020F0502020204030204" pitchFamily="34" charset="0"/>
              <a:cs typeface="Times New Roman" panose="02020603050405020304" pitchFamily="18" charset="0"/>
            </a:rPr>
            <a:t>Faiblesses </a:t>
          </a:r>
          <a:endParaRPr lang="fr-FR" sz="2400" kern="1200">
            <a:solidFill>
              <a:schemeClr val="tx1"/>
            </a:solidFill>
            <a:effectLst/>
            <a:latin typeface="+mn-lt"/>
            <a:ea typeface="Calibri" panose="020F0502020204030204" pitchFamily="34" charset="0"/>
            <a:cs typeface="Times New Roman" panose="02020603050405020304" pitchFamily="18" charset="0"/>
          </a:endParaRPr>
        </a:p>
        <a:p>
          <a:pPr marL="361950" lvl="0" indent="0" algn="l" defTabSz="1066800">
            <a:lnSpc>
              <a:spcPct val="90000"/>
            </a:lnSpc>
            <a:spcBef>
              <a:spcPct val="0"/>
            </a:spcBef>
            <a:spcAft>
              <a:spcPct val="35000"/>
            </a:spcAft>
            <a:buFont typeface="Calibri" panose="020F0502020204030204" pitchFamily="34" charset="0"/>
            <a:buNone/>
          </a:pPr>
          <a:r>
            <a:rPr lang="fr-FR" sz="18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Manque de formation </a:t>
          </a:r>
        </a:p>
        <a:p>
          <a:pPr marL="361950" lvl="0" indent="0" algn="l" defTabSz="1066800">
            <a:lnSpc>
              <a:spcPct val="90000"/>
            </a:lnSpc>
            <a:spcBef>
              <a:spcPct val="0"/>
            </a:spcBef>
            <a:spcAft>
              <a:spcPct val="35000"/>
            </a:spcAft>
            <a:buFont typeface="Calibri" panose="020F0502020204030204" pitchFamily="34" charset="0"/>
            <a:buNone/>
          </a:pPr>
          <a:r>
            <a:rPr lang="fr-FR" sz="18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Difficultés d’accès aux avis des cardiologues libéraux </a:t>
          </a:r>
        </a:p>
        <a:p>
          <a:pPr marL="361950" lvl="0" indent="0" algn="l" defTabSz="1066800">
            <a:lnSpc>
              <a:spcPct val="90000"/>
            </a:lnSpc>
            <a:spcBef>
              <a:spcPct val="0"/>
            </a:spcBef>
            <a:spcAft>
              <a:spcPct val="35000"/>
            </a:spcAft>
            <a:buFont typeface="Calibri" panose="020F0502020204030204" pitchFamily="34" charset="0"/>
            <a:buNone/>
          </a:pPr>
          <a:r>
            <a:rPr lang="fr-FR" sz="18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Nombreux recours aux urgences pour décompensation cardiaque </a:t>
          </a:r>
        </a:p>
        <a:p>
          <a:pPr marL="361950" lvl="0" indent="0" algn="l" defTabSz="1066800">
            <a:lnSpc>
              <a:spcPct val="90000"/>
            </a:lnSpc>
            <a:spcBef>
              <a:spcPct val="0"/>
            </a:spcBef>
            <a:spcAft>
              <a:spcPct val="35000"/>
            </a:spcAft>
            <a:buFont typeface="Calibri" panose="020F0502020204030204" pitchFamily="34" charset="0"/>
            <a:buNone/>
          </a:pPr>
          <a:r>
            <a:rPr lang="fr-FR" sz="1800" kern="120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Education thérapeutique : pb de financement, uniquement hospitaliers</a:t>
          </a:r>
          <a:endParaRPr lang="fr-FR" sz="1800" kern="1200">
            <a:solidFill>
              <a:schemeClr val="tx1"/>
            </a:solidFill>
          </a:endParaRPr>
        </a:p>
      </dsp:txBody>
      <dsp:txXfrm>
        <a:off x="6094476" y="0"/>
        <a:ext cx="6094476" cy="2564146"/>
      </dsp:txXfrm>
    </dsp:sp>
    <dsp:sp modelId="{B20D0B6E-380A-4CA5-AAC0-BE5158410CE0}">
      <dsp:nvSpPr>
        <dsp:cNvPr id="0" name=""/>
        <dsp:cNvSpPr/>
      </dsp:nvSpPr>
      <dsp:spPr>
        <a:xfrm rot="10800000">
          <a:off x="0" y="3418862"/>
          <a:ext cx="6094476" cy="3418862"/>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361950" lvl="0" indent="0" algn="l" defTabSz="1066800">
            <a:lnSpc>
              <a:spcPct val="90000"/>
            </a:lnSpc>
            <a:spcBef>
              <a:spcPct val="0"/>
            </a:spcBef>
            <a:spcAft>
              <a:spcPct val="35000"/>
            </a:spcAft>
            <a:buFont typeface="Calibri" panose="020F0502020204030204" pitchFamily="34" charset="0"/>
            <a:buNone/>
            <a:tabLst/>
          </a:pPr>
          <a:r>
            <a:rPr lang="fr-FR" sz="2400" b="1" kern="1200">
              <a:effectLst/>
              <a:latin typeface="+mn-lt"/>
              <a:ea typeface="Calibri" panose="020F0502020204030204" pitchFamily="34" charset="0"/>
              <a:cs typeface="Times New Roman" panose="02020603050405020304" pitchFamily="18" charset="0"/>
            </a:rPr>
            <a:t>Opportunités</a:t>
          </a:r>
          <a:endParaRPr lang="fr-FR" sz="2400" kern="1200">
            <a:effectLst/>
            <a:latin typeface="+mn-lt"/>
            <a:ea typeface="Calibri" panose="020F0502020204030204" pitchFamily="34" charset="0"/>
            <a:cs typeface="Times New Roman" panose="02020603050405020304" pitchFamily="18" charset="0"/>
          </a:endParaRPr>
        </a:p>
        <a:p>
          <a:pPr marL="361950" lvl="0" indent="0" algn="l" defTabSz="1066800">
            <a:lnSpc>
              <a:spcPct val="90000"/>
            </a:lnSpc>
            <a:spcBef>
              <a:spcPct val="0"/>
            </a:spcBef>
            <a:spcAft>
              <a:spcPct val="35000"/>
            </a:spcAft>
            <a:buFont typeface="Calibri" panose="020F0502020204030204" pitchFamily="34" charset="0"/>
            <a:buNone/>
            <a:tabLst/>
          </a:pPr>
          <a:r>
            <a:rPr lang="fr-FR" sz="1800" kern="1200">
              <a:effectLst/>
              <a:latin typeface="+mn-lt"/>
              <a:ea typeface="Times New Roman" panose="02020603050405020304" pitchFamily="18" charset="0"/>
              <a:cs typeface="Times New Roman" panose="02020603050405020304" pitchFamily="18" charset="0"/>
            </a:rPr>
            <a:t>Disponibilité des IDEL dans l’agglomération.</a:t>
          </a:r>
        </a:p>
        <a:p>
          <a:pPr marL="361950" lvl="0" indent="0" algn="l" defTabSz="1066800">
            <a:lnSpc>
              <a:spcPct val="90000"/>
            </a:lnSpc>
            <a:spcBef>
              <a:spcPct val="0"/>
            </a:spcBef>
            <a:spcAft>
              <a:spcPct val="35000"/>
            </a:spcAft>
            <a:buFont typeface="Calibri" panose="020F0502020204030204" pitchFamily="34" charset="0"/>
            <a:buNone/>
            <a:tabLst/>
          </a:pPr>
          <a:r>
            <a:rPr lang="fr-FR" sz="1800" kern="1200">
              <a:effectLst/>
              <a:latin typeface="+mn-lt"/>
              <a:ea typeface="Times New Roman" panose="02020603050405020304" pitchFamily="18" charset="0"/>
              <a:cs typeface="Times New Roman" panose="02020603050405020304" pitchFamily="18" charset="0"/>
            </a:rPr>
            <a:t>Nomenclature motivante</a:t>
          </a:r>
        </a:p>
        <a:p>
          <a:pPr marL="361950" lvl="0" indent="0" algn="l" defTabSz="1066800">
            <a:lnSpc>
              <a:spcPct val="90000"/>
            </a:lnSpc>
            <a:spcBef>
              <a:spcPct val="0"/>
            </a:spcBef>
            <a:spcAft>
              <a:spcPct val="35000"/>
            </a:spcAft>
            <a:buFont typeface="Calibri" panose="020F0502020204030204" pitchFamily="34" charset="0"/>
            <a:buNone/>
            <a:tabLst/>
          </a:pPr>
          <a:r>
            <a:rPr lang="fr-FR" sz="1800" kern="1200">
              <a:effectLst/>
              <a:latin typeface="+mn-lt"/>
              <a:ea typeface="Times New Roman" panose="02020603050405020304" pitchFamily="18" charset="0"/>
              <a:cs typeface="Times New Roman" panose="02020603050405020304" pitchFamily="18" charset="0"/>
            </a:rPr>
            <a:t>2 cardiologues spécialisés dans l’insuffisance cardiaque, au GHRMSA et au Diaconat, motivés</a:t>
          </a:r>
          <a:endParaRPr lang="fr-FR" sz="1800" kern="1200">
            <a:latin typeface="+mn-lt"/>
          </a:endParaRPr>
        </a:p>
      </dsp:txBody>
      <dsp:txXfrm rot="10800000">
        <a:off x="0" y="4273577"/>
        <a:ext cx="6094476" cy="2564146"/>
      </dsp:txXfrm>
    </dsp:sp>
    <dsp:sp modelId="{EA671664-3D3A-4615-B0C1-CF74F3CFE9A1}">
      <dsp:nvSpPr>
        <dsp:cNvPr id="0" name=""/>
        <dsp:cNvSpPr/>
      </dsp:nvSpPr>
      <dsp:spPr>
        <a:xfrm rot="5400000">
          <a:off x="7432283" y="2081055"/>
          <a:ext cx="3418862" cy="6094476"/>
        </a:xfrm>
        <a:prstGeom prst="round1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361950" lvl="0" indent="0" algn="l" defTabSz="1066800">
            <a:lnSpc>
              <a:spcPct val="90000"/>
            </a:lnSpc>
            <a:spcBef>
              <a:spcPct val="0"/>
            </a:spcBef>
            <a:spcAft>
              <a:spcPct val="35000"/>
            </a:spcAft>
            <a:buFont typeface="Calibri" panose="020F0502020204030204" pitchFamily="34" charset="0"/>
            <a:buNone/>
          </a:pPr>
          <a:r>
            <a:rPr lang="fr-FR" sz="2400" b="1" kern="1200">
              <a:effectLst/>
              <a:latin typeface="+mn-lt"/>
              <a:ea typeface="Calibri" panose="020F0502020204030204" pitchFamily="34" charset="0"/>
              <a:cs typeface="Times New Roman" panose="02020603050405020304" pitchFamily="18" charset="0"/>
            </a:rPr>
            <a:t>Menaces</a:t>
          </a:r>
          <a:endParaRPr lang="fr-FR" sz="2400" kern="1200">
            <a:effectLst/>
            <a:latin typeface="+mn-lt"/>
            <a:ea typeface="Calibri" panose="020F0502020204030204" pitchFamily="34" charset="0"/>
            <a:cs typeface="Times New Roman" panose="02020603050405020304" pitchFamily="18" charset="0"/>
          </a:endParaRPr>
        </a:p>
        <a:p>
          <a:pPr marL="361950" lvl="0" indent="0" algn="l" defTabSz="1066800">
            <a:lnSpc>
              <a:spcPct val="90000"/>
            </a:lnSpc>
            <a:spcBef>
              <a:spcPct val="0"/>
            </a:spcBef>
            <a:spcAft>
              <a:spcPct val="35000"/>
            </a:spcAft>
            <a:buFont typeface="Calibri" panose="020F0502020204030204" pitchFamily="34" charset="0"/>
            <a:buNone/>
          </a:pPr>
          <a:r>
            <a:rPr lang="fr-FR" sz="1800" kern="1200">
              <a:effectLst/>
              <a:latin typeface="Calibri" panose="020F0502020204030204" pitchFamily="34" charset="0"/>
              <a:ea typeface="Times New Roman" panose="02020603050405020304" pitchFamily="18" charset="0"/>
              <a:cs typeface="Times New Roman" panose="02020603050405020304" pitchFamily="18" charset="0"/>
            </a:rPr>
            <a:t>Difficultés d’accès au MG </a:t>
          </a:r>
        </a:p>
        <a:p>
          <a:pPr marL="361950" lvl="0" indent="0" algn="l" defTabSz="1066800">
            <a:lnSpc>
              <a:spcPct val="90000"/>
            </a:lnSpc>
            <a:spcBef>
              <a:spcPct val="0"/>
            </a:spcBef>
            <a:spcAft>
              <a:spcPct val="35000"/>
            </a:spcAft>
            <a:buFont typeface="Calibri" panose="020F0502020204030204" pitchFamily="34" charset="0"/>
            <a:buNone/>
          </a:pPr>
          <a:r>
            <a:rPr lang="fr-FR" sz="1800" kern="1200">
              <a:effectLst/>
              <a:latin typeface="Calibri" panose="020F0502020204030204" pitchFamily="34" charset="0"/>
              <a:ea typeface="Times New Roman" panose="02020603050405020304" pitchFamily="18" charset="0"/>
              <a:cs typeface="Times New Roman" panose="02020603050405020304" pitchFamily="18" charset="0"/>
            </a:rPr>
            <a:t>Nombre important de patients sans MT dans l’agglomération mulhousienne</a:t>
          </a:r>
        </a:p>
      </dsp:txBody>
      <dsp:txXfrm rot="-5400000">
        <a:off x="6094475" y="4273577"/>
        <a:ext cx="6094476" cy="2564146"/>
      </dsp:txXfrm>
    </dsp:sp>
    <dsp:sp modelId="{61772F91-CAFD-4536-B302-F9F0E90E5867}">
      <dsp:nvSpPr>
        <dsp:cNvPr id="0" name=""/>
        <dsp:cNvSpPr/>
      </dsp:nvSpPr>
      <dsp:spPr>
        <a:xfrm>
          <a:off x="4266133" y="2564146"/>
          <a:ext cx="3656685" cy="1709431"/>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kern="1200">
              <a:solidFill>
                <a:schemeClr val="tx1"/>
              </a:solidFill>
              <a:latin typeface="+mn-lt"/>
            </a:rPr>
            <a:t>P</a:t>
          </a:r>
          <a:r>
            <a:rPr lang="fr-FR" sz="2400" b="1" kern="1200">
              <a:solidFill>
                <a:schemeClr val="tx1"/>
              </a:solidFill>
              <a:latin typeface="+mn-lt"/>
              <a:ea typeface="+mj-ea"/>
              <a:cs typeface="+mj-cs"/>
            </a:rPr>
            <a:t>rise en charge de l’insuffisance cardiaque dans l’agglomération mulhousienne</a:t>
          </a:r>
          <a:endParaRPr lang="fr-FR" sz="2400" b="1" kern="1200">
            <a:solidFill>
              <a:schemeClr val="tx1"/>
            </a:solidFill>
            <a:latin typeface="+mn-lt"/>
          </a:endParaRPr>
        </a:p>
      </dsp:txBody>
      <dsp:txXfrm>
        <a:off x="4349581" y="2647594"/>
        <a:ext cx="3489789" cy="1542535"/>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659"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1"/>
            <a:ext cx="2945659" cy="498215"/>
          </a:xfrm>
          <a:prstGeom prst="rect">
            <a:avLst/>
          </a:prstGeom>
        </p:spPr>
        <p:txBody>
          <a:bodyPr vert="horz" lIns="91440" tIns="45720" rIns="91440" bIns="45720" rtlCol="0"/>
          <a:lstStyle>
            <a:lvl1pPr algn="r">
              <a:defRPr sz="1200"/>
            </a:lvl1pPr>
          </a:lstStyle>
          <a:p>
            <a:fld id="{EC2E6320-45B6-44FA-8D7C-1980B1C09408}" type="datetimeFigureOut">
              <a:rPr lang="fr-FR" smtClean="0"/>
              <a:t>29/11/2023</a:t>
            </a:fld>
            <a:endParaRPr lang="fr-FR"/>
          </a:p>
        </p:txBody>
      </p:sp>
      <p:sp>
        <p:nvSpPr>
          <p:cNvPr id="4" name="Espace réservé de l'image des diapositives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8722"/>
            <a:ext cx="5438140" cy="390986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5659"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1600"/>
            <a:ext cx="2945659" cy="498214"/>
          </a:xfrm>
          <a:prstGeom prst="rect">
            <a:avLst/>
          </a:prstGeom>
        </p:spPr>
        <p:txBody>
          <a:bodyPr vert="horz" lIns="91440" tIns="45720" rIns="91440" bIns="45720" rtlCol="0" anchor="b"/>
          <a:lstStyle>
            <a:lvl1pPr algn="r">
              <a:defRPr sz="1200"/>
            </a:lvl1pPr>
          </a:lstStyle>
          <a:p>
            <a:fld id="{6E4B42E0-F1F5-4966-B2CE-72E2D394C44B}" type="slidenum">
              <a:rPr lang="fr-FR" smtClean="0"/>
              <a:t>‹N°›</a:t>
            </a:fld>
            <a:endParaRPr lang="fr-FR"/>
          </a:p>
        </p:txBody>
      </p:sp>
    </p:spTree>
    <p:extLst>
      <p:ext uri="{BB962C8B-B14F-4D97-AF65-F5344CB8AC3E}">
        <p14:creationId xmlns:p14="http://schemas.microsoft.com/office/powerpoint/2010/main" val="1273364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E4B42E0-F1F5-4966-B2CE-72E2D394C44B}" type="slidenum">
              <a:rPr lang="fr-FR" smtClean="0"/>
              <a:t>1</a:t>
            </a:fld>
            <a:endParaRPr lang="fr-FR"/>
          </a:p>
        </p:txBody>
      </p:sp>
    </p:spTree>
    <p:extLst>
      <p:ext uri="{BB962C8B-B14F-4D97-AF65-F5344CB8AC3E}">
        <p14:creationId xmlns:p14="http://schemas.microsoft.com/office/powerpoint/2010/main" val="2786385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E4B42E0-F1F5-4966-B2CE-72E2D394C44B}" type="slidenum">
              <a:rPr lang="fr-FR" smtClean="0"/>
              <a:t>2</a:t>
            </a:fld>
            <a:endParaRPr lang="fr-FR"/>
          </a:p>
        </p:txBody>
      </p:sp>
    </p:spTree>
    <p:extLst>
      <p:ext uri="{BB962C8B-B14F-4D97-AF65-F5344CB8AC3E}">
        <p14:creationId xmlns:p14="http://schemas.microsoft.com/office/powerpoint/2010/main" val="1452678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400">
                <a:solidFill>
                  <a:srgbClr val="000000"/>
                </a:solidFill>
                <a:effectLst/>
                <a:latin typeface="+mn-lt"/>
                <a:ea typeface="Arial" panose="020B0604020202020204" pitchFamily="34" charset="0"/>
              </a:rPr>
              <a:t>ENTRESTO (</a:t>
            </a:r>
            <a:r>
              <a:rPr lang="fr-FR" sz="1400" err="1">
                <a:solidFill>
                  <a:srgbClr val="000000"/>
                </a:solidFill>
                <a:effectLst/>
                <a:latin typeface="+mn-lt"/>
                <a:ea typeface="Arial" panose="020B0604020202020204" pitchFamily="34" charset="0"/>
              </a:rPr>
              <a:t>sacubitril</a:t>
            </a:r>
            <a:r>
              <a:rPr lang="fr-FR" sz="1400">
                <a:solidFill>
                  <a:srgbClr val="000000"/>
                </a:solidFill>
                <a:effectLst/>
                <a:latin typeface="+mn-lt"/>
                <a:ea typeface="Arial" panose="020B0604020202020204" pitchFamily="34" charset="0"/>
              </a:rPr>
              <a:t>/</a:t>
            </a:r>
            <a:r>
              <a:rPr lang="fr-FR" sz="1400" err="1">
                <a:solidFill>
                  <a:srgbClr val="000000"/>
                </a:solidFill>
                <a:effectLst/>
                <a:latin typeface="+mn-lt"/>
                <a:ea typeface="Arial" panose="020B0604020202020204" pitchFamily="34" charset="0"/>
              </a:rPr>
              <a:t>valsartan</a:t>
            </a:r>
            <a:r>
              <a:rPr lang="fr-FR" sz="1400">
                <a:solidFill>
                  <a:srgbClr val="000000"/>
                </a:solidFill>
                <a:effectLst/>
                <a:latin typeface="+mn-lt"/>
                <a:ea typeface="Arial" panose="020B0604020202020204" pitchFamily="34" charset="0"/>
              </a:rPr>
              <a:t>), </a:t>
            </a:r>
          </a:p>
          <a:p>
            <a:r>
              <a:rPr lang="fr-FR" sz="1400">
                <a:solidFill>
                  <a:srgbClr val="000000"/>
                </a:solidFill>
                <a:effectLst/>
                <a:latin typeface="+mn-lt"/>
                <a:ea typeface="Arial" panose="020B0604020202020204" pitchFamily="34" charset="0"/>
              </a:rPr>
              <a:t>les </a:t>
            </a:r>
            <a:r>
              <a:rPr lang="fr-FR" sz="1400" err="1">
                <a:solidFill>
                  <a:srgbClr val="000000"/>
                </a:solidFill>
                <a:effectLst/>
                <a:latin typeface="+mn-lt"/>
                <a:ea typeface="Arial" panose="020B0604020202020204" pitchFamily="34" charset="0"/>
              </a:rPr>
              <a:t>glifozines</a:t>
            </a:r>
            <a:r>
              <a:rPr lang="fr-FR" sz="1400">
                <a:solidFill>
                  <a:srgbClr val="000000"/>
                </a:solidFill>
                <a:effectLst/>
                <a:latin typeface="+mn-lt"/>
                <a:ea typeface="Arial" panose="020B0604020202020204" pitchFamily="34" charset="0"/>
              </a:rPr>
              <a:t>: FORXIGA (dapagliflozine), JARDIANCE (</a:t>
            </a:r>
            <a:r>
              <a:rPr lang="fr-FR" sz="1400" err="1">
                <a:solidFill>
                  <a:srgbClr val="000000"/>
                </a:solidFill>
                <a:effectLst/>
                <a:latin typeface="+mn-lt"/>
                <a:ea typeface="Arial" panose="020B0604020202020204" pitchFamily="34" charset="0"/>
              </a:rPr>
              <a:t>empaglifozine</a:t>
            </a:r>
            <a:r>
              <a:rPr lang="fr-FR" sz="1400">
                <a:solidFill>
                  <a:srgbClr val="000000"/>
                </a:solidFill>
                <a:effectLst/>
                <a:latin typeface="+mn-lt"/>
                <a:ea typeface="Arial" panose="020B0604020202020204" pitchFamily="34" charset="0"/>
              </a:rPr>
              <a:t>), </a:t>
            </a:r>
          </a:p>
          <a:p>
            <a:r>
              <a:rPr lang="fr-FR" sz="1400" err="1">
                <a:solidFill>
                  <a:srgbClr val="000000"/>
                </a:solidFill>
                <a:effectLst/>
                <a:latin typeface="+mn-lt"/>
                <a:ea typeface="Arial" panose="020B0604020202020204" pitchFamily="34" charset="0"/>
              </a:rPr>
              <a:t>lesactivateurs</a:t>
            </a:r>
            <a:r>
              <a:rPr lang="fr-FR" sz="1400">
                <a:solidFill>
                  <a:srgbClr val="000000"/>
                </a:solidFill>
                <a:effectLst/>
                <a:latin typeface="+mn-lt"/>
                <a:ea typeface="Arial" panose="020B0604020202020204" pitchFamily="34" charset="0"/>
              </a:rPr>
              <a:t> de la myosine (</a:t>
            </a:r>
            <a:r>
              <a:rPr lang="fr-FR" sz="1400" err="1">
                <a:solidFill>
                  <a:srgbClr val="000000"/>
                </a:solidFill>
                <a:effectLst/>
                <a:latin typeface="+mn-lt"/>
                <a:ea typeface="Arial" panose="020B0604020202020204" pitchFamily="34" charset="0"/>
              </a:rPr>
              <a:t>omecamtiv</a:t>
            </a:r>
            <a:r>
              <a:rPr lang="fr-FR" sz="1400">
                <a:solidFill>
                  <a:srgbClr val="000000"/>
                </a:solidFill>
                <a:effectLst/>
                <a:latin typeface="+mn-lt"/>
                <a:ea typeface="Arial" panose="020B0604020202020204" pitchFamily="34" charset="0"/>
              </a:rPr>
              <a:t>) </a:t>
            </a:r>
          </a:p>
          <a:p>
            <a:r>
              <a:rPr lang="fr-FR" sz="1400">
                <a:solidFill>
                  <a:srgbClr val="000000"/>
                </a:solidFill>
                <a:effectLst/>
                <a:latin typeface="+mn-lt"/>
                <a:ea typeface="Arial" panose="020B0604020202020204" pitchFamily="34" charset="0"/>
              </a:rPr>
              <a:t>et les stimulateurs de la guanylate </a:t>
            </a:r>
            <a:r>
              <a:rPr lang="fr-FR" sz="1400" err="1">
                <a:solidFill>
                  <a:srgbClr val="000000"/>
                </a:solidFill>
                <a:effectLst/>
                <a:latin typeface="+mn-lt"/>
                <a:ea typeface="Arial" panose="020B0604020202020204" pitchFamily="34" charset="0"/>
              </a:rPr>
              <a:t>cyclase</a:t>
            </a:r>
            <a:r>
              <a:rPr lang="fr-FR" sz="1400">
                <a:solidFill>
                  <a:srgbClr val="000000"/>
                </a:solidFill>
                <a:effectLst/>
                <a:latin typeface="+mn-lt"/>
                <a:ea typeface="Arial" panose="020B0604020202020204" pitchFamily="34" charset="0"/>
              </a:rPr>
              <a:t> VERQUVO (</a:t>
            </a:r>
            <a:r>
              <a:rPr lang="fr-FR" sz="1400" err="1">
                <a:solidFill>
                  <a:srgbClr val="000000"/>
                </a:solidFill>
                <a:effectLst/>
                <a:latin typeface="+mn-lt"/>
                <a:ea typeface="Arial" panose="020B0604020202020204" pitchFamily="34" charset="0"/>
              </a:rPr>
              <a:t>vériciguat</a:t>
            </a:r>
            <a:r>
              <a:rPr lang="fr-FR" sz="1400">
                <a:solidFill>
                  <a:srgbClr val="000000"/>
                </a:solidFill>
                <a:effectLst/>
                <a:latin typeface="+mn-lt"/>
                <a:ea typeface="Arial" panose="020B0604020202020204" pitchFamily="34" charset="0"/>
              </a:rPr>
              <a:t>)</a:t>
            </a:r>
          </a:p>
          <a:p>
            <a:endParaRPr lang="fr-FR" sz="1400">
              <a:solidFill>
                <a:srgbClr val="000000"/>
              </a:solidFill>
              <a:effectLst/>
              <a:latin typeface="+mn-lt"/>
            </a:endParaRPr>
          </a:p>
          <a:p>
            <a:r>
              <a:rPr lang="fr-FR" sz="1400">
                <a:solidFill>
                  <a:srgbClr val="000000"/>
                </a:solidFill>
                <a:effectLst/>
                <a:latin typeface="+mn-lt"/>
              </a:rPr>
              <a:t>AMI 5,8  et MIC 23 €</a:t>
            </a:r>
          </a:p>
          <a:p>
            <a:endParaRPr lang="fr-FR" sz="1400">
              <a:solidFill>
                <a:srgbClr val="000000"/>
              </a:solidFill>
              <a:effectLst/>
              <a:latin typeface="+mn-lt"/>
            </a:endParaRPr>
          </a:p>
          <a:p>
            <a:r>
              <a:rPr lang="fr-FR" sz="1400">
                <a:solidFill>
                  <a:srgbClr val="000000"/>
                </a:solidFill>
                <a:effectLst/>
                <a:latin typeface="+mn-lt"/>
              </a:rPr>
              <a:t>Plus de 30 000 patients sans MT dans l’agglo mulhousienne : </a:t>
            </a:r>
          </a:p>
          <a:p>
            <a:pPr algn="just">
              <a:lnSpc>
                <a:spcPct val="107000"/>
              </a:lnSpc>
              <a:spcAft>
                <a:spcPts val="800"/>
              </a:spcAft>
            </a:pPr>
            <a:r>
              <a:rPr lang="fr-FR" sz="1400">
                <a:effectLst/>
                <a:latin typeface="+mn-lt"/>
                <a:ea typeface="Times New Roman" panose="02020603050405020304" pitchFamily="18" charset="0"/>
                <a:cs typeface="Times New Roman" panose="02020603050405020304" pitchFamily="18" charset="0"/>
              </a:rPr>
              <a:t>Au 1</a:t>
            </a:r>
            <a:r>
              <a:rPr lang="fr-FR" sz="1400" baseline="30000">
                <a:effectLst/>
                <a:latin typeface="+mn-lt"/>
                <a:ea typeface="Times New Roman" panose="02020603050405020304" pitchFamily="18" charset="0"/>
                <a:cs typeface="Times New Roman" panose="02020603050405020304" pitchFamily="18" charset="0"/>
              </a:rPr>
              <a:t>er</a:t>
            </a:r>
            <a:r>
              <a:rPr lang="fr-FR" sz="1400">
                <a:effectLst/>
                <a:latin typeface="+mn-lt"/>
                <a:ea typeface="Times New Roman" panose="02020603050405020304" pitchFamily="18" charset="0"/>
                <a:cs typeface="Times New Roman" panose="02020603050405020304" pitchFamily="18" charset="0"/>
              </a:rPr>
              <a:t> novembre 2022, 30 000 des 220 000 habitants de l’agglomération mulhousienne de 16 ans ou plus n’avaient pas déclaré de médecin traitant soit 13,6 %. D’autre part, 84 médecins généralistes ou spécialistes de l’agglomération mulhousienne ont plus de 65 ans et sont médecins traitants de 37 000 personnes de plus de 16 ans habitant l’agglomération mulhousienne</a:t>
            </a:r>
          </a:p>
          <a:p>
            <a:pPr algn="just">
              <a:lnSpc>
                <a:spcPct val="107000"/>
              </a:lnSpc>
              <a:spcAft>
                <a:spcPts val="800"/>
              </a:spcAft>
            </a:pPr>
            <a:r>
              <a:rPr lang="fr-FR" sz="1400" b="0" i="0">
                <a:solidFill>
                  <a:srgbClr val="4D5156"/>
                </a:solidFill>
                <a:effectLst/>
                <a:latin typeface="+mn-lt"/>
              </a:rPr>
              <a:t>L’Unité Transversale d’Education thérapeutique du Patient (UTEP) </a:t>
            </a:r>
            <a:r>
              <a:rPr lang="fr-FR" sz="1400" b="0" i="0">
                <a:solidFill>
                  <a:srgbClr val="4D5156"/>
                </a:solidFill>
                <a:effectLst/>
                <a:latin typeface="+mn-lt"/>
                <a:cs typeface="Times New Roman" panose="02020603050405020304" pitchFamily="18" charset="0"/>
              </a:rPr>
              <a:t> USICAR</a:t>
            </a:r>
            <a:endParaRPr lang="fr-FR" sz="1400">
              <a:latin typeface="+mn-lt"/>
            </a:endParaRPr>
          </a:p>
        </p:txBody>
      </p:sp>
      <p:sp>
        <p:nvSpPr>
          <p:cNvPr id="4" name="Espace réservé du numéro de diapositive 3"/>
          <p:cNvSpPr>
            <a:spLocks noGrp="1"/>
          </p:cNvSpPr>
          <p:nvPr>
            <p:ph type="sldNum" sz="quarter" idx="5"/>
          </p:nvPr>
        </p:nvSpPr>
        <p:spPr/>
        <p:txBody>
          <a:bodyPr/>
          <a:lstStyle/>
          <a:p>
            <a:fld id="{6E4B42E0-F1F5-4966-B2CE-72E2D394C44B}" type="slidenum">
              <a:rPr lang="fr-FR" smtClean="0"/>
              <a:t>3</a:t>
            </a:fld>
            <a:endParaRPr lang="fr-FR"/>
          </a:p>
        </p:txBody>
      </p:sp>
    </p:spTree>
    <p:extLst>
      <p:ext uri="{BB962C8B-B14F-4D97-AF65-F5344CB8AC3E}">
        <p14:creationId xmlns:p14="http://schemas.microsoft.com/office/powerpoint/2010/main" val="1151739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342900" lvl="0" indent="-342900" algn="just">
              <a:lnSpc>
                <a:spcPct val="107000"/>
              </a:lnSpc>
              <a:buFont typeface="Calibri" panose="020F0502020204030204" pitchFamily="34" charset="0"/>
              <a:buChar char="-"/>
            </a:pPr>
            <a:r>
              <a:rPr lang="fr-FR" sz="1400">
                <a:effectLst/>
                <a:latin typeface="Calibri" panose="020F0502020204030204" pitchFamily="34" charset="0"/>
                <a:ea typeface="Times New Roman" panose="02020603050405020304" pitchFamily="18" charset="0"/>
                <a:cs typeface="Times New Roman" panose="02020603050405020304" pitchFamily="18" charset="0"/>
              </a:rPr>
              <a:t>Former les IDEL libérales et les médecins généralistes à l’insuffisance cardiaque. </a:t>
            </a:r>
          </a:p>
          <a:p>
            <a:pPr marL="342900" lvl="0" indent="-342900" algn="just">
              <a:lnSpc>
                <a:spcPct val="107000"/>
              </a:lnSpc>
              <a:buFont typeface="Calibri" panose="020F0502020204030204" pitchFamily="34" charset="0"/>
              <a:buChar char="-"/>
            </a:pP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fr-FR" sz="1400">
                <a:effectLst/>
                <a:latin typeface="Calibri" panose="020F0502020204030204" pitchFamily="34" charset="0"/>
                <a:ea typeface="Times New Roman" panose="02020603050405020304" pitchFamily="18" charset="0"/>
                <a:cs typeface="Times New Roman" panose="02020603050405020304" pitchFamily="18" charset="0"/>
              </a:rPr>
              <a:t>Créer une équipe </a:t>
            </a:r>
            <a:r>
              <a:rPr lang="fr-FR" sz="1400">
                <a:latin typeface="Calibri" panose="020F0502020204030204" pitchFamily="34" charset="0"/>
                <a:ea typeface="Times New Roman" panose="02020603050405020304" pitchFamily="18" charset="0"/>
                <a:cs typeface="Times New Roman" panose="02020603050405020304" pitchFamily="18" charset="0"/>
              </a:rPr>
              <a:t>libérale ressource pour la prise en charge de </a:t>
            </a:r>
            <a:r>
              <a:rPr lang="fr-FR" sz="1400">
                <a:effectLst/>
                <a:latin typeface="Calibri" panose="020F0502020204030204" pitchFamily="34" charset="0"/>
                <a:ea typeface="Times New Roman" panose="02020603050405020304" pitchFamily="18" charset="0"/>
                <a:cs typeface="Times New Roman" panose="02020603050405020304" pitchFamily="18" charset="0"/>
              </a:rPr>
              <a:t>« insuffisance cardiaque »</a:t>
            </a:r>
          </a:p>
          <a:p>
            <a:pPr marL="342900" lvl="0" indent="-342900" algn="just">
              <a:lnSpc>
                <a:spcPct val="107000"/>
              </a:lnSpc>
              <a:buFont typeface="Calibri" panose="020F0502020204030204" pitchFamily="34" charset="0"/>
              <a:buChar char="-"/>
            </a:pP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fr-FR" sz="1400">
                <a:effectLst/>
                <a:latin typeface="Calibri" panose="020F0502020204030204" pitchFamily="34" charset="0"/>
                <a:ea typeface="Times New Roman" panose="02020603050405020304" pitchFamily="18" charset="0"/>
                <a:cs typeface="Times New Roman" panose="02020603050405020304" pitchFamily="18" charset="0"/>
              </a:rPr>
              <a:t>Apporter une possibilité de réponse rapide aux questions des PS libéraux sur l’insuffisance cardiaque en créant un centre de ressource cardiologique bicéphale GHRMSA/Diaconat.</a:t>
            </a:r>
          </a:p>
          <a:p>
            <a:pPr marL="342900" lvl="0" indent="-342900" algn="just">
              <a:lnSpc>
                <a:spcPct val="107000"/>
              </a:lnSpc>
              <a:buFont typeface="Calibri" panose="020F0502020204030204" pitchFamily="34" charset="0"/>
              <a:buChar char="-"/>
            </a:pPr>
            <a:endParaRPr lang="fr-FR" sz="14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Calibri" panose="020F0502020204030204" pitchFamily="34" charset="0"/>
              <a:buChar char="-"/>
            </a:pPr>
            <a:r>
              <a:rPr lang="fr-FR" sz="1400">
                <a:effectLst/>
                <a:latin typeface="Calibri" panose="020F0502020204030204" pitchFamily="34" charset="0"/>
                <a:ea typeface="Times New Roman" panose="02020603050405020304" pitchFamily="18" charset="0"/>
                <a:cs typeface="Times New Roman" panose="02020603050405020304" pitchFamily="18" charset="0"/>
              </a:rPr>
              <a:t>Faire évoluer en 2024 le dispositif PRADO insuffisance cardiaque vers une sollicitation directe des acteurs formés.</a:t>
            </a:r>
          </a:p>
        </p:txBody>
      </p:sp>
      <p:sp>
        <p:nvSpPr>
          <p:cNvPr id="4" name="Espace réservé du numéro de diapositive 3"/>
          <p:cNvSpPr>
            <a:spLocks noGrp="1"/>
          </p:cNvSpPr>
          <p:nvPr>
            <p:ph type="sldNum" sz="quarter" idx="5"/>
          </p:nvPr>
        </p:nvSpPr>
        <p:spPr/>
        <p:txBody>
          <a:bodyPr/>
          <a:lstStyle/>
          <a:p>
            <a:fld id="{6E4B42E0-F1F5-4966-B2CE-72E2D394C44B}" type="slidenum">
              <a:rPr lang="fr-FR" smtClean="0"/>
              <a:t>4</a:t>
            </a:fld>
            <a:endParaRPr lang="fr-FR"/>
          </a:p>
        </p:txBody>
      </p:sp>
    </p:spTree>
    <p:extLst>
      <p:ext uri="{BB962C8B-B14F-4D97-AF65-F5344CB8AC3E}">
        <p14:creationId xmlns:p14="http://schemas.microsoft.com/office/powerpoint/2010/main" val="2058401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285750" indent="-285750" algn="just">
              <a:buFont typeface="Arial" panose="020B0604020202020204" pitchFamily="34" charset="0"/>
              <a:buChar char="•"/>
            </a:pPr>
            <a:r>
              <a:rPr lang="fr-FR" sz="1400">
                <a:solidFill>
                  <a:srgbClr val="000000"/>
                </a:solidFill>
                <a:effectLst/>
                <a:latin typeface="+mn-lt"/>
                <a:ea typeface="Times New Roman" panose="02020603050405020304" pitchFamily="18" charset="0"/>
              </a:rPr>
              <a:t>Professionnels de santé libéraux</a:t>
            </a:r>
          </a:p>
          <a:p>
            <a:pPr marL="285750" indent="-285750" algn="just">
              <a:buFont typeface="Arial" panose="020B0604020202020204" pitchFamily="34" charset="0"/>
              <a:buChar char="•"/>
            </a:pPr>
            <a:r>
              <a:rPr lang="fr-FR" sz="1400">
                <a:solidFill>
                  <a:srgbClr val="000000"/>
                </a:solidFill>
                <a:latin typeface="+mn-lt"/>
                <a:ea typeface="Times New Roman" panose="02020603050405020304" pitchFamily="18" charset="0"/>
              </a:rPr>
              <a:t>Formés : </a:t>
            </a:r>
          </a:p>
          <a:p>
            <a:pPr marL="742950" lvl="1" indent="-285750" algn="just">
              <a:buFont typeface="Wingdings" panose="05000000000000000000" pitchFamily="2" charset="2"/>
              <a:buChar char="ü"/>
            </a:pPr>
            <a:r>
              <a:rPr lang="fr-FR" sz="1400">
                <a:solidFill>
                  <a:srgbClr val="000000"/>
                </a:solidFill>
                <a:effectLst/>
                <a:latin typeface="+mn-lt"/>
                <a:ea typeface="Times New Roman" panose="02020603050405020304" pitchFamily="18" charset="0"/>
              </a:rPr>
              <a:t>3 à 4 séances de formation/information en 2024 : </a:t>
            </a:r>
          </a:p>
          <a:p>
            <a:pPr marL="1200150" lvl="2" indent="-285750" algn="just">
              <a:buFont typeface="Arial" panose="020B0604020202020204" pitchFamily="34" charset="0"/>
              <a:buChar char="•"/>
            </a:pPr>
            <a:r>
              <a:rPr lang="fr-FR" sz="1400">
                <a:solidFill>
                  <a:srgbClr val="000000"/>
                </a:solidFill>
                <a:effectLst/>
                <a:latin typeface="+mn-lt"/>
                <a:ea typeface="Times New Roman" panose="02020603050405020304" pitchFamily="18" charset="0"/>
              </a:rPr>
              <a:t>1 ou 2 séances théoriques : la titration des traitements, l’utilisation des outils de télésurveillance, les possibilités de recours du patients, les possibilités d’adressage en rééducation fonctionnelle, ... Séances courtes devant être très concrètes et renouvelées (cas pratiques ?) </a:t>
            </a:r>
            <a:endParaRPr lang="fr-FR" sz="1400">
              <a:effectLst/>
              <a:latin typeface="+mn-lt"/>
              <a:ea typeface="Times New Roman" panose="02020603050405020304" pitchFamily="18" charset="0"/>
            </a:endParaRPr>
          </a:p>
          <a:p>
            <a:pPr marL="1200150" lvl="2" indent="-285750" algn="just">
              <a:buFont typeface="Arial" panose="020B0604020202020204" pitchFamily="34" charset="0"/>
              <a:buChar char="•"/>
            </a:pPr>
            <a:r>
              <a:rPr lang="fr-FR" sz="1400">
                <a:solidFill>
                  <a:srgbClr val="000000"/>
                </a:solidFill>
                <a:effectLst/>
                <a:latin typeface="+mn-lt"/>
                <a:ea typeface="Times New Roman" panose="02020603050405020304" pitchFamily="18" charset="0"/>
              </a:rPr>
              <a:t>1 ou 2 séances pratiques en immersion:  </a:t>
            </a:r>
            <a:r>
              <a:rPr lang="fr-FR" sz="1400" err="1">
                <a:solidFill>
                  <a:srgbClr val="000000"/>
                </a:solidFill>
                <a:effectLst/>
                <a:latin typeface="+mn-lt"/>
                <a:ea typeface="Times New Roman" panose="02020603050405020304" pitchFamily="18" charset="0"/>
              </a:rPr>
              <a:t>cs</a:t>
            </a:r>
            <a:r>
              <a:rPr lang="fr-FR" sz="1400">
                <a:solidFill>
                  <a:srgbClr val="000000"/>
                </a:solidFill>
                <a:effectLst/>
                <a:latin typeface="+mn-lt"/>
                <a:ea typeface="Times New Roman" panose="02020603050405020304" pitchFamily="18" charset="0"/>
              </a:rPr>
              <a:t> cardiologique de « titration thérapeutique », une séance d’UTEP insuffisance cardiaque. </a:t>
            </a:r>
          </a:p>
          <a:p>
            <a:pPr marL="742950" lvl="1" indent="-285750" algn="just">
              <a:buFont typeface="Wingdings" panose="05000000000000000000" pitchFamily="2" charset="2"/>
              <a:buChar char="ü"/>
            </a:pPr>
            <a:r>
              <a:rPr lang="fr-FR" sz="1400">
                <a:solidFill>
                  <a:srgbClr val="000000"/>
                </a:solidFill>
                <a:latin typeface="+mn-lt"/>
              </a:rPr>
              <a:t>Formateurs : </a:t>
            </a:r>
            <a:r>
              <a:rPr lang="fr-FR" sz="1400" err="1">
                <a:solidFill>
                  <a:srgbClr val="000000"/>
                </a:solidFill>
                <a:latin typeface="+mn-lt"/>
              </a:rPr>
              <a:t>Drs</a:t>
            </a:r>
            <a:r>
              <a:rPr lang="fr-FR" sz="1400">
                <a:solidFill>
                  <a:srgbClr val="000000"/>
                </a:solidFill>
                <a:latin typeface="+mn-lt"/>
              </a:rPr>
              <a:t> ROUSSEL et KENIZOU, IPA cardio GHRMSA, IDE USICAR</a:t>
            </a:r>
          </a:p>
          <a:p>
            <a:pPr marL="742950" lvl="1" indent="-285750" algn="just">
              <a:buFont typeface="Wingdings" panose="05000000000000000000" pitchFamily="2" charset="2"/>
              <a:buChar char="ü"/>
            </a:pPr>
            <a:r>
              <a:rPr lang="fr-FR" sz="1400">
                <a:solidFill>
                  <a:srgbClr val="000000"/>
                </a:solidFill>
                <a:latin typeface="+mn-lt"/>
              </a:rPr>
              <a:t>Indemnisation du temps passé par la CPTS MA</a:t>
            </a:r>
          </a:p>
          <a:p>
            <a:pPr marL="285750" indent="-285750" algn="just">
              <a:buFont typeface="Arial" panose="020B0604020202020204" pitchFamily="34" charset="0"/>
              <a:buChar char="•"/>
            </a:pPr>
            <a:r>
              <a:rPr lang="fr-FR" sz="1400">
                <a:solidFill>
                  <a:srgbClr val="000000"/>
                </a:solidFill>
                <a:latin typeface="+mn-lt"/>
              </a:rPr>
              <a:t>Objectif : aboutir à un label « insuffisance cardiaque » pour les personnes formées</a:t>
            </a:r>
            <a:r>
              <a:rPr lang="fr-FR" sz="1400">
                <a:solidFill>
                  <a:srgbClr val="000000"/>
                </a:solidFill>
                <a:effectLst/>
                <a:latin typeface="+mn-lt"/>
                <a:ea typeface="Times New Roman" panose="02020603050405020304" pitchFamily="18" charset="0"/>
              </a:rPr>
              <a:t>. </a:t>
            </a:r>
          </a:p>
          <a:p>
            <a:pPr marL="285750" indent="-285750" algn="just">
              <a:buFont typeface="Arial" panose="020B0604020202020204" pitchFamily="34" charset="0"/>
              <a:buChar char="•"/>
            </a:pPr>
            <a:r>
              <a:rPr lang="fr-FR" sz="1400">
                <a:solidFill>
                  <a:srgbClr val="000000"/>
                </a:solidFill>
                <a:latin typeface="+mn-lt"/>
                <a:ea typeface="Times New Roman" panose="02020603050405020304" pitchFamily="18" charset="0"/>
              </a:rPr>
              <a:t>Accès facilité de cette équipe aux conseils des équipes hospitalières</a:t>
            </a:r>
            <a:endParaRPr lang="fr-FR" sz="1400">
              <a:effectLst/>
              <a:latin typeface="+mn-lt"/>
              <a:ea typeface="Times New Roman" panose="02020603050405020304" pitchFamily="18" charset="0"/>
            </a:endParaRPr>
          </a:p>
          <a:p>
            <a:endParaRPr lang="fr-FR"/>
          </a:p>
        </p:txBody>
      </p:sp>
      <p:sp>
        <p:nvSpPr>
          <p:cNvPr id="4" name="Espace réservé du numéro de diapositive 3"/>
          <p:cNvSpPr>
            <a:spLocks noGrp="1"/>
          </p:cNvSpPr>
          <p:nvPr>
            <p:ph type="sldNum" sz="quarter" idx="5"/>
          </p:nvPr>
        </p:nvSpPr>
        <p:spPr/>
        <p:txBody>
          <a:bodyPr/>
          <a:lstStyle/>
          <a:p>
            <a:fld id="{6E4B42E0-F1F5-4966-B2CE-72E2D394C44B}" type="slidenum">
              <a:rPr lang="fr-FR" smtClean="0"/>
              <a:t>5</a:t>
            </a:fld>
            <a:endParaRPr lang="fr-FR"/>
          </a:p>
        </p:txBody>
      </p:sp>
    </p:spTree>
    <p:extLst>
      <p:ext uri="{BB962C8B-B14F-4D97-AF65-F5344CB8AC3E}">
        <p14:creationId xmlns:p14="http://schemas.microsoft.com/office/powerpoint/2010/main" val="885821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E4B42E0-F1F5-4966-B2CE-72E2D394C44B}" type="slidenum">
              <a:rPr lang="fr-FR" smtClean="0"/>
              <a:t>6</a:t>
            </a:fld>
            <a:endParaRPr lang="fr-FR"/>
          </a:p>
        </p:txBody>
      </p:sp>
    </p:spTree>
    <p:extLst>
      <p:ext uri="{BB962C8B-B14F-4D97-AF65-F5344CB8AC3E}">
        <p14:creationId xmlns:p14="http://schemas.microsoft.com/office/powerpoint/2010/main" val="996996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B33F8F-B706-49CD-9880-B621C1EE02B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1B16AA6-508D-4A39-B2A5-4B9D68E877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u pied de page 4">
            <a:extLst>
              <a:ext uri="{FF2B5EF4-FFF2-40B4-BE49-F238E27FC236}">
                <a16:creationId xmlns:a16="http://schemas.microsoft.com/office/drawing/2014/main" id="{73DB6C9A-0957-496A-8B3E-2461DF23F01B}"/>
              </a:ext>
            </a:extLst>
          </p:cNvPr>
          <p:cNvSpPr>
            <a:spLocks noGrp="1"/>
          </p:cNvSpPr>
          <p:nvPr>
            <p:ph type="ftr" sz="quarter" idx="11"/>
          </p:nvPr>
        </p:nvSpPr>
        <p:spPr>
          <a:xfrm>
            <a:off x="90443" y="6460621"/>
            <a:ext cx="2310925" cy="260854"/>
          </a:xfrm>
        </p:spPr>
        <p:txBody>
          <a:bodyPr/>
          <a:lstStyle>
            <a:lvl1pPr>
              <a:defRPr sz="1400" baseline="0">
                <a:solidFill>
                  <a:schemeClr val="tx1"/>
                </a:solidFill>
              </a:defRPr>
            </a:lvl1pPr>
          </a:lstStyle>
          <a:p>
            <a:r>
              <a:rPr lang="fr-FR"/>
              <a:t>Bureau CPTS - 28 juin 2021</a:t>
            </a:r>
          </a:p>
        </p:txBody>
      </p:sp>
      <p:sp>
        <p:nvSpPr>
          <p:cNvPr id="6" name="Espace réservé du numéro de diapositive 5">
            <a:extLst>
              <a:ext uri="{FF2B5EF4-FFF2-40B4-BE49-F238E27FC236}">
                <a16:creationId xmlns:a16="http://schemas.microsoft.com/office/drawing/2014/main" id="{AE46C00A-77AE-4C00-A9B8-330D2AA708BC}"/>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1318159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A1F383-F70C-457A-BD41-792E82CE31B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D723633-35A5-4868-8C8B-C6ED5721CA62}"/>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20BDD505-5CDE-4DCA-A7E2-1E0051938C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9361C5-52E7-4B96-A265-CB870E636163}"/>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1522251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83E41D5-6E10-4D3A-A869-2945C0E8912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4E32DB0-79C5-4766-9944-AE1784E558D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2E3BE69F-491F-4E31-9814-F88194B5B68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AC3C16E-E784-45C6-A3EE-909A6A7065CB}"/>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2380214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D01A33-E866-4AA6-B42C-5A58A80A267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83C4049-4AB1-47BC-B1E9-25C612468BF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EF8A2569-927A-4276-9EFD-1451EDE0BD5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C1E7D9E-50D8-44F2-9850-300AFADD7409}"/>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350500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7D993E-6145-4B9D-8081-A179BFA624B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79448A1-9D45-4B5B-B6B1-B3AD26FD49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5" name="Espace réservé du pied de page 4">
            <a:extLst>
              <a:ext uri="{FF2B5EF4-FFF2-40B4-BE49-F238E27FC236}">
                <a16:creationId xmlns:a16="http://schemas.microsoft.com/office/drawing/2014/main" id="{2D69CF6B-66F5-49F5-800C-FB1F74E8E4B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A40B55-4756-4E40-95C3-857F36967DB7}"/>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416479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B7F9C1-5800-488A-91F1-2B8044BEC3E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2DBD528-5FEE-43CB-AF31-F7ACEE7A312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F3B7A7D-2E6D-49DB-97A0-22DEED525E6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a:extLst>
              <a:ext uri="{FF2B5EF4-FFF2-40B4-BE49-F238E27FC236}">
                <a16:creationId xmlns:a16="http://schemas.microsoft.com/office/drawing/2014/main" id="{78371BA6-07CF-475E-9508-ED9D13E0906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8496ADC-71B3-4A74-9B3F-CD4689CB55B8}"/>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1480016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B303A4-A83C-4875-A1E4-4C454B1F5E4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68DD386-FDC3-4908-A779-D734C12F4A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7F33830-CEFB-41DE-BE6B-56EF5AE5494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0AA8D87-DBEB-4BB4-958E-AC946E89E0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E8C1B87-C417-4C68-9B21-BA27A3655D3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u pied de page 7">
            <a:extLst>
              <a:ext uri="{FF2B5EF4-FFF2-40B4-BE49-F238E27FC236}">
                <a16:creationId xmlns:a16="http://schemas.microsoft.com/office/drawing/2014/main" id="{B01054AF-1189-4FC7-B570-2C6C9E918BF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132ECE2-880D-4171-9CDE-1B17F0961E52}"/>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526933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C4A3A1-849C-497F-8F56-4E122A3AC332}"/>
              </a:ext>
            </a:extLst>
          </p:cNvPr>
          <p:cNvSpPr>
            <a:spLocks noGrp="1"/>
          </p:cNvSpPr>
          <p:nvPr>
            <p:ph type="title"/>
          </p:nvPr>
        </p:nvSpPr>
        <p:spPr/>
        <p:txBody>
          <a:bodyPr/>
          <a:lstStyle/>
          <a:p>
            <a:r>
              <a:rPr lang="fr-FR"/>
              <a:t>Modifiez le style du titre</a:t>
            </a:r>
          </a:p>
        </p:txBody>
      </p:sp>
      <p:sp>
        <p:nvSpPr>
          <p:cNvPr id="4" name="Espace réservé du pied de page 3">
            <a:extLst>
              <a:ext uri="{FF2B5EF4-FFF2-40B4-BE49-F238E27FC236}">
                <a16:creationId xmlns:a16="http://schemas.microsoft.com/office/drawing/2014/main" id="{3E30B512-FACF-4CEB-A669-F39BD8B1D22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BC64324-BF96-46B6-A65C-09F1339D9D50}"/>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4275748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u pied de page 2">
            <a:extLst>
              <a:ext uri="{FF2B5EF4-FFF2-40B4-BE49-F238E27FC236}">
                <a16:creationId xmlns:a16="http://schemas.microsoft.com/office/drawing/2014/main" id="{C7E0D411-2D9C-42E9-BBC1-29629F30424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8F7819C6-8D62-4B65-B934-A881634CCB44}"/>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4014489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93366F-4CBA-4A8E-B61A-FBE556EDF8D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87C7F15-D832-4F96-8BF0-278348F437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4787B4C-2D3B-4A69-A7D8-6D743856F8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6" name="Espace réservé du pied de page 5">
            <a:extLst>
              <a:ext uri="{FF2B5EF4-FFF2-40B4-BE49-F238E27FC236}">
                <a16:creationId xmlns:a16="http://schemas.microsoft.com/office/drawing/2014/main" id="{FDD33435-E88B-49F6-ACE6-AACCDD6D667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B73C9FB-9FF4-4090-948D-383AFAFB949F}"/>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2023081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741BEC-C1D2-41A1-AC4E-F49D116B810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EB31338-6947-4E5C-B603-A1FF45C87E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D751F08-3CF0-46AB-BD59-E1441D1C2B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6" name="Espace réservé du pied de page 5">
            <a:extLst>
              <a:ext uri="{FF2B5EF4-FFF2-40B4-BE49-F238E27FC236}">
                <a16:creationId xmlns:a16="http://schemas.microsoft.com/office/drawing/2014/main" id="{9B88D5CF-4333-48A6-BCB8-59AD1C7CD31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7138A6A-52C0-4196-8AD8-A30526980E97}"/>
              </a:ext>
            </a:extLst>
          </p:cNvPr>
          <p:cNvSpPr>
            <a:spLocks noGrp="1"/>
          </p:cNvSpPr>
          <p:nvPr>
            <p:ph type="sldNum" sz="quarter" idx="12"/>
          </p:nvPr>
        </p:nvSpPr>
        <p:spPr/>
        <p:txBody>
          <a:bodyPr/>
          <a:lstStyle/>
          <a:p>
            <a:fld id="{5EC57E9C-C928-4C3D-8511-7AAB196F355E}" type="slidenum">
              <a:rPr lang="fr-FR" smtClean="0"/>
              <a:t>‹N°›</a:t>
            </a:fld>
            <a:endParaRPr lang="fr-FR"/>
          </a:p>
        </p:txBody>
      </p:sp>
    </p:spTree>
    <p:extLst>
      <p:ext uri="{BB962C8B-B14F-4D97-AF65-F5344CB8AC3E}">
        <p14:creationId xmlns:p14="http://schemas.microsoft.com/office/powerpoint/2010/main" val="1218909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D125256-70EC-4F2D-B0AA-71DC218BFE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016ED33-696F-454F-8FEA-1E75BB8070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9B51E1E-A137-4D04-9D3A-D41D8A6C25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7B4346-B4C8-4CD0-8E3C-6B9FBC758696}" type="datetimeFigureOut">
              <a:rPr lang="fr-FR" smtClean="0"/>
              <a:t>29/11/2023</a:t>
            </a:fld>
            <a:endParaRPr lang="fr-FR"/>
          </a:p>
        </p:txBody>
      </p:sp>
      <p:sp>
        <p:nvSpPr>
          <p:cNvPr id="5" name="Espace réservé du pied de page 4">
            <a:extLst>
              <a:ext uri="{FF2B5EF4-FFF2-40B4-BE49-F238E27FC236}">
                <a16:creationId xmlns:a16="http://schemas.microsoft.com/office/drawing/2014/main" id="{221B55CE-C6D6-45EF-8329-C444066B84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461DB79-0B45-4342-9E88-377ACAC40122}"/>
              </a:ext>
            </a:extLst>
          </p:cNvPr>
          <p:cNvSpPr>
            <a:spLocks noGrp="1"/>
          </p:cNvSpPr>
          <p:nvPr>
            <p:ph type="sldNum" sz="quarter" idx="4"/>
          </p:nvPr>
        </p:nvSpPr>
        <p:spPr>
          <a:xfrm>
            <a:off x="8728362" y="6356350"/>
            <a:ext cx="53062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57E9C-C928-4C3D-8511-7AAB196F355E}" type="slidenum">
              <a:rPr lang="fr-FR" smtClean="0"/>
              <a:t>‹N°›</a:t>
            </a:fld>
            <a:endParaRPr lang="fr-FR"/>
          </a:p>
        </p:txBody>
      </p:sp>
      <p:pic>
        <p:nvPicPr>
          <p:cNvPr id="21" name="Image 20" descr="Une image contenant texte&#10;&#10;Description générée automatiquement">
            <a:extLst>
              <a:ext uri="{FF2B5EF4-FFF2-40B4-BE49-F238E27FC236}">
                <a16:creationId xmlns:a16="http://schemas.microsoft.com/office/drawing/2014/main" id="{838F97FC-28D4-46EC-BB4A-85CBDB1F4F7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248994" y="5969781"/>
            <a:ext cx="1841924" cy="773135"/>
          </a:xfrm>
          <a:prstGeom prst="rect">
            <a:avLst/>
          </a:prstGeom>
        </p:spPr>
      </p:pic>
      <p:pic>
        <p:nvPicPr>
          <p:cNvPr id="26" name="Image 25" descr="Une image contenant texte&#10;&#10;Description générée automatiquement">
            <a:extLst>
              <a:ext uri="{FF2B5EF4-FFF2-40B4-BE49-F238E27FC236}">
                <a16:creationId xmlns:a16="http://schemas.microsoft.com/office/drawing/2014/main" id="{F715B6DA-2A53-496F-A76B-4BE0D347F057}"/>
              </a:ext>
            </a:extLst>
          </p:cNvPr>
          <p:cNvPicPr>
            <a:picLocks noChangeAspect="1"/>
          </p:cNvPicPr>
          <p:nvPr userDrawn="1"/>
        </p:nvPicPr>
        <p:blipFill rotWithShape="1">
          <a:blip r:embed="rId13">
            <a:alphaModFix amt="35000"/>
            <a:extLst>
              <a:ext uri="{28A0092B-C50C-407E-A947-70E740481C1C}">
                <a14:useLocalDpi xmlns:a14="http://schemas.microsoft.com/office/drawing/2010/main" val="0"/>
              </a:ext>
            </a:extLst>
          </a:blip>
          <a:srcRect r="63103" b="14002"/>
          <a:stretch/>
        </p:blipFill>
        <p:spPr>
          <a:xfrm rot="2393469">
            <a:off x="9652116" y="-894481"/>
            <a:ext cx="3646004" cy="3566936"/>
          </a:xfrm>
          <a:prstGeom prst="rect">
            <a:avLst/>
          </a:prstGeom>
        </p:spPr>
      </p:pic>
    </p:spTree>
    <p:extLst>
      <p:ext uri="{BB962C8B-B14F-4D97-AF65-F5344CB8AC3E}">
        <p14:creationId xmlns:p14="http://schemas.microsoft.com/office/powerpoint/2010/main" val="1935107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0DCAA1-1882-4CB9-9118-1808CA47FC72}"/>
              </a:ext>
            </a:extLst>
          </p:cNvPr>
          <p:cNvSpPr>
            <a:spLocks noGrp="1"/>
          </p:cNvSpPr>
          <p:nvPr>
            <p:ph type="ctrTitle"/>
          </p:nvPr>
        </p:nvSpPr>
        <p:spPr>
          <a:xfrm>
            <a:off x="657223" y="1794077"/>
            <a:ext cx="10515599" cy="2073074"/>
          </a:xfrm>
        </p:spPr>
        <p:txBody>
          <a:bodyPr>
            <a:noAutofit/>
          </a:bodyPr>
          <a:lstStyle/>
          <a:p>
            <a:pPr algn="l"/>
            <a:r>
              <a:rPr lang="fr-FR" sz="6500" b="1"/>
              <a:t>Soirée d’information </a:t>
            </a:r>
            <a:br>
              <a:rPr lang="fr-FR" sz="6500" b="1"/>
            </a:br>
            <a:r>
              <a:rPr lang="fr-FR" sz="6500" b="1"/>
              <a:t>sur l’insuffisance cardiaque</a:t>
            </a:r>
          </a:p>
        </p:txBody>
      </p:sp>
      <p:sp>
        <p:nvSpPr>
          <p:cNvPr id="8" name="Titre 1">
            <a:extLst>
              <a:ext uri="{FF2B5EF4-FFF2-40B4-BE49-F238E27FC236}">
                <a16:creationId xmlns:a16="http://schemas.microsoft.com/office/drawing/2014/main" id="{E33787B5-16E4-4B5B-A0B1-B9AD2A41021A}"/>
              </a:ext>
            </a:extLst>
          </p:cNvPr>
          <p:cNvSpPr txBox="1">
            <a:spLocks/>
          </p:cNvSpPr>
          <p:nvPr/>
        </p:nvSpPr>
        <p:spPr>
          <a:xfrm>
            <a:off x="657223" y="6131058"/>
            <a:ext cx="10515599" cy="4191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000"/>
              <a:t>- 16/11/2023 -</a:t>
            </a:r>
          </a:p>
        </p:txBody>
      </p:sp>
    </p:spTree>
    <p:extLst>
      <p:ext uri="{BB962C8B-B14F-4D97-AF65-F5344CB8AC3E}">
        <p14:creationId xmlns:p14="http://schemas.microsoft.com/office/powerpoint/2010/main" val="373031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6">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Rectangle 28">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0">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1E7E2277-E0C1-F08D-BC4D-9C196839991C}"/>
              </a:ext>
            </a:extLst>
          </p:cNvPr>
          <p:cNvSpPr>
            <a:spLocks noGrp="1"/>
          </p:cNvSpPr>
          <p:nvPr>
            <p:ph type="ctrTitle"/>
          </p:nvPr>
        </p:nvSpPr>
        <p:spPr>
          <a:xfrm>
            <a:off x="472390" y="640080"/>
            <a:ext cx="3764379" cy="5257800"/>
          </a:xfrm>
        </p:spPr>
        <p:txBody>
          <a:bodyPr vert="horz" lIns="91440" tIns="45720" rIns="91440" bIns="45720" rtlCol="0" anchor="ctr">
            <a:normAutofit/>
          </a:bodyPr>
          <a:lstStyle/>
          <a:p>
            <a:pPr algn="l"/>
            <a:r>
              <a:rPr lang="fr-FR" sz="5500" b="1" kern="1200">
                <a:solidFill>
                  <a:schemeClr val="bg1"/>
                </a:solidFill>
                <a:latin typeface="+mj-lt"/>
                <a:ea typeface="+mj-ea"/>
                <a:cs typeface="+mj-cs"/>
              </a:rPr>
              <a:t>Le projet d’équipe ressource en insuffisance cardiaque </a:t>
            </a:r>
            <a:endParaRPr lang="en-US" sz="5500" b="1" kern="1200">
              <a:solidFill>
                <a:schemeClr val="bg1"/>
              </a:solidFill>
              <a:latin typeface="+mj-lt"/>
              <a:ea typeface="+mj-ea"/>
              <a:cs typeface="+mj-cs"/>
            </a:endParaRPr>
          </a:p>
        </p:txBody>
      </p:sp>
      <p:sp>
        <p:nvSpPr>
          <p:cNvPr id="3" name="Titre 1">
            <a:extLst>
              <a:ext uri="{FF2B5EF4-FFF2-40B4-BE49-F238E27FC236}">
                <a16:creationId xmlns:a16="http://schemas.microsoft.com/office/drawing/2014/main" id="{BA28533A-BC02-CC28-BB8C-11783EBB8198}"/>
              </a:ext>
            </a:extLst>
          </p:cNvPr>
          <p:cNvSpPr txBox="1">
            <a:spLocks/>
          </p:cNvSpPr>
          <p:nvPr/>
        </p:nvSpPr>
        <p:spPr>
          <a:xfrm>
            <a:off x="5238974" y="2232443"/>
            <a:ext cx="5933848" cy="207307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5500" b="1"/>
              <a:t>Dr CHAMPENIER </a:t>
            </a:r>
            <a:r>
              <a:rPr lang="fr-FR" sz="3500" b="1"/>
              <a:t>Directrice de la CPTS Mulhouse Agglomération </a:t>
            </a:r>
          </a:p>
        </p:txBody>
      </p:sp>
    </p:spTree>
    <p:extLst>
      <p:ext uri="{BB962C8B-B14F-4D97-AF65-F5344CB8AC3E}">
        <p14:creationId xmlns:p14="http://schemas.microsoft.com/office/powerpoint/2010/main" val="1036895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ZoneTexte 4">
            <a:extLst>
              <a:ext uri="{FF2B5EF4-FFF2-40B4-BE49-F238E27FC236}">
                <a16:creationId xmlns:a16="http://schemas.microsoft.com/office/drawing/2014/main" id="{207F9E60-EF4F-ADFD-815B-3FB9FF35F0AC}"/>
              </a:ext>
            </a:extLst>
          </p:cNvPr>
          <p:cNvSpPr txBox="1"/>
          <p:nvPr/>
        </p:nvSpPr>
        <p:spPr>
          <a:xfrm>
            <a:off x="4772159" y="655976"/>
            <a:ext cx="6555347" cy="5546047"/>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endParaRPr lang="en-US" sz="2000"/>
          </a:p>
        </p:txBody>
      </p:sp>
      <p:sp>
        <p:nvSpPr>
          <p:cNvPr id="2" name="ZoneTexte 1">
            <a:extLst>
              <a:ext uri="{FF2B5EF4-FFF2-40B4-BE49-F238E27FC236}">
                <a16:creationId xmlns:a16="http://schemas.microsoft.com/office/drawing/2014/main" id="{74BB7CDC-BF4C-AC62-2842-63443CEB15A4}"/>
              </a:ext>
            </a:extLst>
          </p:cNvPr>
          <p:cNvSpPr txBox="1"/>
          <p:nvPr/>
        </p:nvSpPr>
        <p:spPr>
          <a:xfrm>
            <a:off x="1657350" y="2776882"/>
            <a:ext cx="2486025" cy="1323439"/>
          </a:xfrm>
          <a:prstGeom prst="rect">
            <a:avLst/>
          </a:prstGeom>
          <a:noFill/>
        </p:spPr>
        <p:txBody>
          <a:bodyPr wrap="square" rtlCol="0">
            <a:spAutoFit/>
          </a:bodyPr>
          <a:lstStyle/>
          <a:p>
            <a:r>
              <a:rPr lang="fr-FR" sz="8000">
                <a:solidFill>
                  <a:schemeClr val="bg1"/>
                </a:solidFill>
              </a:rPr>
              <a:t>2022</a:t>
            </a:r>
          </a:p>
        </p:txBody>
      </p:sp>
      <p:sp>
        <p:nvSpPr>
          <p:cNvPr id="3" name="Rectangle 2">
            <a:extLst>
              <a:ext uri="{FF2B5EF4-FFF2-40B4-BE49-F238E27FC236}">
                <a16:creationId xmlns:a16="http://schemas.microsoft.com/office/drawing/2014/main" id="{60E574C9-C0A9-FA99-51AA-ACBEF81E2207}"/>
              </a:ext>
            </a:extLst>
          </p:cNvPr>
          <p:cNvSpPr/>
          <p:nvPr/>
        </p:nvSpPr>
        <p:spPr>
          <a:xfrm>
            <a:off x="-104184" y="-10142"/>
            <a:ext cx="12478330" cy="698967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4" name="Diagramme 3">
            <a:extLst>
              <a:ext uri="{FF2B5EF4-FFF2-40B4-BE49-F238E27FC236}">
                <a16:creationId xmlns:a16="http://schemas.microsoft.com/office/drawing/2014/main" id="{FC4D0485-D36E-59AB-B07B-E9C074A5337E}"/>
              </a:ext>
            </a:extLst>
          </p:cNvPr>
          <p:cNvGraphicFramePr/>
          <p:nvPr>
            <p:extLst>
              <p:ext uri="{D42A27DB-BD31-4B8C-83A1-F6EECF244321}">
                <p14:modId xmlns:p14="http://schemas.microsoft.com/office/powerpoint/2010/main" val="699252121"/>
              </p:ext>
            </p:extLst>
          </p:nvPr>
        </p:nvGraphicFramePr>
        <p:xfrm>
          <a:off x="0" y="10138"/>
          <a:ext cx="12188952" cy="68377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6964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70DCAA1-1882-4CB9-9118-1808CA47FC72}"/>
              </a:ext>
            </a:extLst>
          </p:cNvPr>
          <p:cNvSpPr>
            <a:spLocks noGrp="1"/>
          </p:cNvSpPr>
          <p:nvPr>
            <p:ph type="ctrTitle"/>
          </p:nvPr>
        </p:nvSpPr>
        <p:spPr>
          <a:xfrm>
            <a:off x="289639" y="1771650"/>
            <a:ext cx="3458538" cy="2037772"/>
          </a:xfrm>
        </p:spPr>
        <p:txBody>
          <a:bodyPr vert="horz" lIns="91440" tIns="45720" rIns="91440" bIns="45720" rtlCol="0" anchor="b">
            <a:noAutofit/>
          </a:bodyPr>
          <a:lstStyle/>
          <a:p>
            <a:pPr algn="l"/>
            <a:r>
              <a:rPr lang="fr-FR" sz="3200" kern="1200">
                <a:solidFill>
                  <a:srgbClr val="FFFFFF"/>
                </a:solidFill>
                <a:latin typeface="+mj-lt"/>
                <a:ea typeface="+mj-ea"/>
                <a:cs typeface="+mj-cs"/>
              </a:rPr>
              <a:t>Les propositions</a:t>
            </a:r>
          </a:p>
        </p:txBody>
      </p:sp>
      <p:sp>
        <p:nvSpPr>
          <p:cNvPr id="5" name="ZoneTexte 4">
            <a:extLst>
              <a:ext uri="{FF2B5EF4-FFF2-40B4-BE49-F238E27FC236}">
                <a16:creationId xmlns:a16="http://schemas.microsoft.com/office/drawing/2014/main" id="{207F9E60-EF4F-ADFD-815B-3FB9FF35F0AC}"/>
              </a:ext>
            </a:extLst>
          </p:cNvPr>
          <p:cNvSpPr txBox="1"/>
          <p:nvPr/>
        </p:nvSpPr>
        <p:spPr>
          <a:xfrm>
            <a:off x="4772159" y="655976"/>
            <a:ext cx="6555347" cy="5546047"/>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endParaRPr lang="en-US" sz="2000"/>
          </a:p>
        </p:txBody>
      </p:sp>
      <p:sp>
        <p:nvSpPr>
          <p:cNvPr id="11" name="ZoneTexte 10">
            <a:extLst>
              <a:ext uri="{FF2B5EF4-FFF2-40B4-BE49-F238E27FC236}">
                <a16:creationId xmlns:a16="http://schemas.microsoft.com/office/drawing/2014/main" id="{215CFCDB-7A0E-25A5-2316-D633B512E2E5}"/>
              </a:ext>
            </a:extLst>
          </p:cNvPr>
          <p:cNvSpPr txBox="1"/>
          <p:nvPr/>
        </p:nvSpPr>
        <p:spPr>
          <a:xfrm>
            <a:off x="4518494" y="511388"/>
            <a:ext cx="7271347" cy="5889412"/>
          </a:xfrm>
          <a:prstGeom prst="rect">
            <a:avLst/>
          </a:prstGeom>
        </p:spPr>
        <p:txBody>
          <a:bodyPr vert="horz" lIns="91440" tIns="45720" rIns="91440" bIns="45720" rtlCol="0" anchor="ctr">
            <a:normAutofit/>
          </a:bodyPr>
          <a:lstStyle/>
          <a:p>
            <a:pPr marL="342900" lvl="0" indent="-342900" algn="just">
              <a:lnSpc>
                <a:spcPct val="107000"/>
              </a:lnSpc>
              <a:buFont typeface="Calibri" panose="020F0502020204030204" pitchFamily="34" charset="0"/>
              <a:buChar char="-"/>
            </a:pPr>
            <a:r>
              <a:rPr lang="fr-FR" sz="280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rPr>
              <a:t>Former les PS Libéraux</a:t>
            </a:r>
          </a:p>
          <a:p>
            <a:pPr marL="342900" lvl="0" indent="-342900" algn="just">
              <a:lnSpc>
                <a:spcPct val="107000"/>
              </a:lnSpc>
              <a:buFont typeface="Calibri" panose="020F0502020204030204" pitchFamily="34" charset="0"/>
              <a:buChar char="-"/>
            </a:pPr>
            <a:r>
              <a:rPr lang="fr-FR" sz="280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rPr>
              <a:t>Créer une équipe </a:t>
            </a:r>
            <a:r>
              <a:rPr lang="fr-FR" sz="2800">
                <a:solidFill>
                  <a:schemeClr val="bg2">
                    <a:lumMod val="10000"/>
                  </a:schemeClr>
                </a:solidFill>
                <a:latin typeface="Calibri" panose="020F0502020204030204" pitchFamily="34" charset="0"/>
                <a:ea typeface="Times New Roman" panose="02020603050405020304" pitchFamily="18" charset="0"/>
                <a:cs typeface="Times New Roman" panose="02020603050405020304" pitchFamily="18" charset="0"/>
              </a:rPr>
              <a:t>ressource libérale</a:t>
            </a:r>
            <a:endParaRPr lang="fr-FR" sz="280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7000"/>
              </a:lnSpc>
              <a:buFont typeface="Calibri" panose="020F0502020204030204" pitchFamily="34" charset="0"/>
              <a:buChar char="-"/>
            </a:pPr>
            <a:r>
              <a:rPr lang="fr-FR" sz="280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rPr>
              <a:t>Créer un centre de ressource cardiologique bicéphale GHRMSA/Diaconat =&gt; réponse aux questions des PS de ville</a:t>
            </a:r>
          </a:p>
          <a:p>
            <a:pPr marL="342900" lvl="0" indent="-342900" algn="just">
              <a:lnSpc>
                <a:spcPct val="107000"/>
              </a:lnSpc>
              <a:spcAft>
                <a:spcPts val="800"/>
              </a:spcAft>
              <a:buFont typeface="Calibri" panose="020F0502020204030204" pitchFamily="34" charset="0"/>
              <a:buChar char="-"/>
            </a:pPr>
            <a:r>
              <a:rPr lang="fr-FR" sz="2800">
                <a:solidFill>
                  <a:schemeClr val="bg2">
                    <a:lumMod val="10000"/>
                  </a:schemeClr>
                </a:solidFill>
                <a:effectLst/>
                <a:latin typeface="Calibri" panose="020F0502020204030204" pitchFamily="34" charset="0"/>
                <a:ea typeface="Times New Roman" panose="02020603050405020304" pitchFamily="18" charset="0"/>
                <a:cs typeface="Times New Roman" panose="02020603050405020304" pitchFamily="18" charset="0"/>
              </a:rPr>
              <a:t>Transformer le PRADO insuffisance cardiaque en sollicitation directe des acteurs libéraux.</a:t>
            </a:r>
          </a:p>
        </p:txBody>
      </p:sp>
      <p:pic>
        <p:nvPicPr>
          <p:cNvPr id="4" name="Image 3" descr="Une image contenant symbole, cercle, conception&#10;&#10;Description générée automatiquement">
            <a:extLst>
              <a:ext uri="{FF2B5EF4-FFF2-40B4-BE49-F238E27FC236}">
                <a16:creationId xmlns:a16="http://schemas.microsoft.com/office/drawing/2014/main" id="{4A99F7C5-2749-6191-04ED-AA15BAED0D4B}"/>
              </a:ext>
            </a:extLst>
          </p:cNvPr>
          <p:cNvPicPr>
            <a:picLocks noChangeAspect="1"/>
          </p:cNvPicPr>
          <p:nvPr/>
        </p:nvPicPr>
        <p:blipFill>
          <a:blip r:embed="rId3"/>
          <a:stretch>
            <a:fillRect/>
          </a:stretch>
        </p:blipFill>
        <p:spPr>
          <a:xfrm>
            <a:off x="10785157" y="5527358"/>
            <a:ext cx="934085" cy="923925"/>
          </a:xfrm>
          <a:prstGeom prst="rect">
            <a:avLst/>
          </a:prstGeom>
        </p:spPr>
      </p:pic>
      <p:sp>
        <p:nvSpPr>
          <p:cNvPr id="3" name="ZoneTexte 2">
            <a:extLst>
              <a:ext uri="{FF2B5EF4-FFF2-40B4-BE49-F238E27FC236}">
                <a16:creationId xmlns:a16="http://schemas.microsoft.com/office/drawing/2014/main" id="{B46658B6-7A48-EDBB-3E91-880BCE7AA5BC}"/>
              </a:ext>
            </a:extLst>
          </p:cNvPr>
          <p:cNvSpPr txBox="1"/>
          <p:nvPr/>
        </p:nvSpPr>
        <p:spPr>
          <a:xfrm>
            <a:off x="549119" y="174914"/>
            <a:ext cx="2486025" cy="1323439"/>
          </a:xfrm>
          <a:prstGeom prst="rect">
            <a:avLst/>
          </a:prstGeom>
          <a:noFill/>
        </p:spPr>
        <p:txBody>
          <a:bodyPr wrap="square" rtlCol="0">
            <a:spAutoFit/>
          </a:bodyPr>
          <a:lstStyle/>
          <a:p>
            <a:r>
              <a:rPr lang="fr-FR" sz="8000">
                <a:solidFill>
                  <a:schemeClr val="bg1"/>
                </a:solidFill>
              </a:rPr>
              <a:t>2023</a:t>
            </a:r>
          </a:p>
        </p:txBody>
      </p:sp>
    </p:spTree>
    <p:extLst>
      <p:ext uri="{BB962C8B-B14F-4D97-AF65-F5344CB8AC3E}">
        <p14:creationId xmlns:p14="http://schemas.microsoft.com/office/powerpoint/2010/main" val="1662201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70DCAA1-1882-4CB9-9118-1808CA47FC72}"/>
              </a:ext>
            </a:extLst>
          </p:cNvPr>
          <p:cNvSpPr>
            <a:spLocks noGrp="1"/>
          </p:cNvSpPr>
          <p:nvPr>
            <p:ph type="ctrTitle"/>
          </p:nvPr>
        </p:nvSpPr>
        <p:spPr>
          <a:xfrm>
            <a:off x="289639" y="2152650"/>
            <a:ext cx="3458538" cy="2037772"/>
          </a:xfrm>
        </p:spPr>
        <p:txBody>
          <a:bodyPr vert="horz" lIns="91440" tIns="45720" rIns="91440" bIns="45720" rtlCol="0" anchor="b">
            <a:noAutofit/>
          </a:bodyPr>
          <a:lstStyle/>
          <a:p>
            <a:pPr algn="l"/>
            <a:r>
              <a:rPr lang="fr-FR" sz="3200" kern="1200">
                <a:solidFill>
                  <a:srgbClr val="FFFFFF"/>
                </a:solidFill>
                <a:latin typeface="+mj-lt"/>
                <a:ea typeface="+mj-ea"/>
                <a:cs typeface="+mj-cs"/>
              </a:rPr>
              <a:t>Le projet d’équipe ressource en insuffisance cardiaque </a:t>
            </a:r>
          </a:p>
        </p:txBody>
      </p:sp>
      <p:sp>
        <p:nvSpPr>
          <p:cNvPr id="5" name="ZoneTexte 4">
            <a:extLst>
              <a:ext uri="{FF2B5EF4-FFF2-40B4-BE49-F238E27FC236}">
                <a16:creationId xmlns:a16="http://schemas.microsoft.com/office/drawing/2014/main" id="{207F9E60-EF4F-ADFD-815B-3FB9FF35F0AC}"/>
              </a:ext>
            </a:extLst>
          </p:cNvPr>
          <p:cNvSpPr txBox="1"/>
          <p:nvPr/>
        </p:nvSpPr>
        <p:spPr>
          <a:xfrm>
            <a:off x="4772159" y="655976"/>
            <a:ext cx="6555347" cy="5546047"/>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endParaRPr lang="en-US" sz="2000"/>
          </a:p>
        </p:txBody>
      </p:sp>
      <p:sp>
        <p:nvSpPr>
          <p:cNvPr id="11" name="ZoneTexte 10">
            <a:extLst>
              <a:ext uri="{FF2B5EF4-FFF2-40B4-BE49-F238E27FC236}">
                <a16:creationId xmlns:a16="http://schemas.microsoft.com/office/drawing/2014/main" id="{215CFCDB-7A0E-25A5-2316-D633B512E2E5}"/>
              </a:ext>
            </a:extLst>
          </p:cNvPr>
          <p:cNvSpPr txBox="1"/>
          <p:nvPr/>
        </p:nvSpPr>
        <p:spPr>
          <a:xfrm>
            <a:off x="4518494" y="511388"/>
            <a:ext cx="7271347" cy="5889412"/>
          </a:xfrm>
          <a:prstGeom prst="rect">
            <a:avLst/>
          </a:prstGeom>
        </p:spPr>
        <p:txBody>
          <a:bodyPr vert="horz" lIns="91440" tIns="45720" rIns="91440" bIns="45720" rtlCol="0" anchor="ctr">
            <a:normAutofit/>
          </a:bodyPr>
          <a:lstStyle/>
          <a:p>
            <a:pPr marL="285750" indent="-285750" algn="just">
              <a:buFont typeface="Arial" panose="020B0604020202020204" pitchFamily="34" charset="0"/>
              <a:buChar char="•"/>
            </a:pPr>
            <a:r>
              <a:rPr lang="fr-FR" sz="1800">
                <a:solidFill>
                  <a:srgbClr val="000000"/>
                </a:solidFill>
                <a:effectLst/>
                <a:latin typeface="Calibri" panose="020F0502020204030204" pitchFamily="34" charset="0"/>
                <a:ea typeface="Times New Roman" panose="02020603050405020304" pitchFamily="18" charset="0"/>
              </a:rPr>
              <a:t>Professionnels de santé libéraux</a:t>
            </a:r>
          </a:p>
          <a:p>
            <a:pPr marL="285750" indent="-285750" algn="just">
              <a:buFont typeface="Arial" panose="020B0604020202020204" pitchFamily="34" charset="0"/>
              <a:buChar char="•"/>
            </a:pPr>
            <a:r>
              <a:rPr lang="fr-FR">
                <a:solidFill>
                  <a:srgbClr val="000000"/>
                </a:solidFill>
                <a:latin typeface="Calibri" panose="020F0502020204030204" pitchFamily="34" charset="0"/>
                <a:ea typeface="Times New Roman" panose="02020603050405020304" pitchFamily="18" charset="0"/>
              </a:rPr>
              <a:t>Formés : </a:t>
            </a:r>
          </a:p>
          <a:p>
            <a:pPr marL="742950" lvl="1" indent="-285750" algn="just">
              <a:buFont typeface="Wingdings" panose="05000000000000000000" pitchFamily="2" charset="2"/>
              <a:buChar char="ü"/>
            </a:pPr>
            <a:r>
              <a:rPr lang="fr-FR" sz="1800">
                <a:solidFill>
                  <a:srgbClr val="000000"/>
                </a:solidFill>
                <a:effectLst/>
                <a:latin typeface="Calibri" panose="020F0502020204030204" pitchFamily="34" charset="0"/>
                <a:ea typeface="Times New Roman" panose="02020603050405020304" pitchFamily="18" charset="0"/>
              </a:rPr>
              <a:t>3 à 4 séances de formation/information en 2024 : </a:t>
            </a:r>
          </a:p>
          <a:p>
            <a:pPr marL="1200150" lvl="2" indent="-285750" algn="just">
              <a:buFont typeface="Arial" panose="020B0604020202020204" pitchFamily="34" charset="0"/>
              <a:buChar char="•"/>
            </a:pPr>
            <a:r>
              <a:rPr lang="fr-FR">
                <a:solidFill>
                  <a:srgbClr val="000000"/>
                </a:solidFill>
                <a:effectLst/>
                <a:latin typeface="Calibri" panose="020F0502020204030204" pitchFamily="34" charset="0"/>
                <a:ea typeface="Times New Roman" panose="02020603050405020304" pitchFamily="18" charset="0"/>
              </a:rPr>
              <a:t>1 ou 2 séances de « </a:t>
            </a:r>
            <a:r>
              <a:rPr lang="fr-FR" sz="1800">
                <a:solidFill>
                  <a:srgbClr val="000000"/>
                </a:solidFill>
                <a:effectLst/>
                <a:latin typeface="Calibri" panose="020F0502020204030204" pitchFamily="34" charset="0"/>
                <a:ea typeface="Times New Roman" panose="02020603050405020304" pitchFamily="18" charset="0"/>
              </a:rPr>
              <a:t>théorie » très concrètes basées sur des cas pratiques</a:t>
            </a:r>
            <a:endParaRPr lang="fr-FR" sz="1800">
              <a:effectLst/>
              <a:latin typeface="Times New Roman" panose="02020603050405020304" pitchFamily="18" charset="0"/>
              <a:ea typeface="Times New Roman" panose="02020603050405020304" pitchFamily="18" charset="0"/>
            </a:endParaRPr>
          </a:p>
          <a:p>
            <a:pPr marL="1200150" lvl="2" indent="-285750" algn="just">
              <a:buFont typeface="Arial" panose="020B0604020202020204" pitchFamily="34" charset="0"/>
              <a:buChar char="•"/>
            </a:pPr>
            <a:r>
              <a:rPr lang="fr-FR">
                <a:solidFill>
                  <a:srgbClr val="000000"/>
                </a:solidFill>
                <a:effectLst/>
                <a:latin typeface="Calibri" panose="020F0502020204030204" pitchFamily="34" charset="0"/>
                <a:ea typeface="Times New Roman" panose="02020603050405020304" pitchFamily="18" charset="0"/>
              </a:rPr>
              <a:t>1 ou 2 séances pratiques en immersion :  </a:t>
            </a:r>
            <a:r>
              <a:rPr lang="fr-FR" err="1">
                <a:solidFill>
                  <a:srgbClr val="000000"/>
                </a:solidFill>
                <a:effectLst/>
                <a:latin typeface="Calibri" panose="020F0502020204030204" pitchFamily="34" charset="0"/>
                <a:ea typeface="Times New Roman" panose="02020603050405020304" pitchFamily="18" charset="0"/>
              </a:rPr>
              <a:t>cs</a:t>
            </a:r>
            <a:r>
              <a:rPr lang="fr-FR">
                <a:solidFill>
                  <a:srgbClr val="000000"/>
                </a:solidFill>
                <a:effectLst/>
                <a:latin typeface="Calibri" panose="020F0502020204030204" pitchFamily="34" charset="0"/>
                <a:ea typeface="Times New Roman" panose="02020603050405020304" pitchFamily="18" charset="0"/>
              </a:rPr>
              <a:t> cardiologique de « titration thérapeutique », une séance d’UTEP insuffisance cardiaque. </a:t>
            </a:r>
          </a:p>
          <a:p>
            <a:pPr marL="742950" lvl="1" indent="-285750" algn="just">
              <a:buFont typeface="Wingdings" panose="05000000000000000000" pitchFamily="2" charset="2"/>
              <a:buChar char="ü"/>
            </a:pPr>
            <a:r>
              <a:rPr lang="fr-FR">
                <a:solidFill>
                  <a:srgbClr val="000000"/>
                </a:solidFill>
                <a:latin typeface="Calibri" panose="020F0502020204030204" pitchFamily="34" charset="0"/>
              </a:rPr>
              <a:t>Formateurs : </a:t>
            </a:r>
            <a:r>
              <a:rPr lang="fr-FR" err="1">
                <a:solidFill>
                  <a:srgbClr val="000000"/>
                </a:solidFill>
                <a:latin typeface="Calibri" panose="020F0502020204030204" pitchFamily="34" charset="0"/>
              </a:rPr>
              <a:t>Drs</a:t>
            </a:r>
            <a:r>
              <a:rPr lang="fr-FR">
                <a:solidFill>
                  <a:srgbClr val="000000"/>
                </a:solidFill>
                <a:latin typeface="Calibri" panose="020F0502020204030204" pitchFamily="34" charset="0"/>
              </a:rPr>
              <a:t> ROUSSEL et KENIZOU, IPA cardio GHRMSA, IDE USICAR</a:t>
            </a:r>
          </a:p>
          <a:p>
            <a:pPr marL="285750" indent="-285750" algn="just">
              <a:buFont typeface="Arial" panose="020B0604020202020204" pitchFamily="34" charset="0"/>
              <a:buChar char="•"/>
            </a:pPr>
            <a:r>
              <a:rPr lang="fr-FR">
                <a:solidFill>
                  <a:srgbClr val="000000"/>
                </a:solidFill>
                <a:latin typeface="Calibri" panose="020F0502020204030204" pitchFamily="34" charset="0"/>
              </a:rPr>
              <a:t>Indemnisation par la CPTS MA</a:t>
            </a:r>
          </a:p>
          <a:p>
            <a:pPr marL="285750" indent="-285750" algn="just">
              <a:buFont typeface="Arial" panose="020B0604020202020204" pitchFamily="34" charset="0"/>
              <a:buChar char="•"/>
            </a:pPr>
            <a:r>
              <a:rPr lang="fr-FR">
                <a:solidFill>
                  <a:srgbClr val="000000"/>
                </a:solidFill>
                <a:latin typeface="Calibri" panose="020F0502020204030204" pitchFamily="34" charset="0"/>
              </a:rPr>
              <a:t>Objectif : aboutir à un label « insuffisance cardiaque » pour les personnes formées</a:t>
            </a:r>
            <a:r>
              <a:rPr lang="fr-FR" sz="1800">
                <a:solidFill>
                  <a:srgbClr val="000000"/>
                </a:solidFill>
                <a:effectLst/>
                <a:latin typeface="Calibri" panose="020F0502020204030204" pitchFamily="34" charset="0"/>
                <a:ea typeface="Times New Roman" panose="02020603050405020304" pitchFamily="18" charset="0"/>
              </a:rPr>
              <a:t>. </a:t>
            </a:r>
          </a:p>
          <a:p>
            <a:pPr marL="285750" indent="-285750" algn="just">
              <a:buFont typeface="Arial" panose="020B0604020202020204" pitchFamily="34" charset="0"/>
              <a:buChar char="•"/>
            </a:pPr>
            <a:r>
              <a:rPr lang="fr-FR">
                <a:solidFill>
                  <a:srgbClr val="000000"/>
                </a:solidFill>
                <a:latin typeface="Calibri" panose="020F0502020204030204" pitchFamily="34" charset="0"/>
                <a:ea typeface="Times New Roman" panose="02020603050405020304" pitchFamily="18" charset="0"/>
              </a:rPr>
              <a:t>Accès facilité de cette équipe aux conseils des équipes hospitalières</a:t>
            </a:r>
            <a:endParaRPr lang="fr-FR" sz="1800">
              <a:effectLst/>
              <a:latin typeface="Times New Roman" panose="02020603050405020304" pitchFamily="18" charset="0"/>
              <a:ea typeface="Times New Roman" panose="02020603050405020304" pitchFamily="18" charset="0"/>
            </a:endParaRPr>
          </a:p>
        </p:txBody>
      </p:sp>
      <p:sp>
        <p:nvSpPr>
          <p:cNvPr id="3" name="ZoneTexte 2">
            <a:extLst>
              <a:ext uri="{FF2B5EF4-FFF2-40B4-BE49-F238E27FC236}">
                <a16:creationId xmlns:a16="http://schemas.microsoft.com/office/drawing/2014/main" id="{D28A162E-14B3-D1EE-A3C5-D3E0DB3241D7}"/>
              </a:ext>
            </a:extLst>
          </p:cNvPr>
          <p:cNvSpPr txBox="1"/>
          <p:nvPr/>
        </p:nvSpPr>
        <p:spPr>
          <a:xfrm>
            <a:off x="549119" y="174914"/>
            <a:ext cx="2486025" cy="1323439"/>
          </a:xfrm>
          <a:prstGeom prst="rect">
            <a:avLst/>
          </a:prstGeom>
          <a:noFill/>
        </p:spPr>
        <p:txBody>
          <a:bodyPr wrap="square" rtlCol="0">
            <a:spAutoFit/>
          </a:bodyPr>
          <a:lstStyle/>
          <a:p>
            <a:r>
              <a:rPr lang="fr-FR" sz="8000">
                <a:solidFill>
                  <a:schemeClr val="bg1"/>
                </a:solidFill>
              </a:rPr>
              <a:t>2024</a:t>
            </a:r>
          </a:p>
        </p:txBody>
      </p:sp>
    </p:spTree>
    <p:extLst>
      <p:ext uri="{BB962C8B-B14F-4D97-AF65-F5344CB8AC3E}">
        <p14:creationId xmlns:p14="http://schemas.microsoft.com/office/powerpoint/2010/main" val="2393800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70DCAA1-1882-4CB9-9118-1808CA47FC72}"/>
              </a:ext>
            </a:extLst>
          </p:cNvPr>
          <p:cNvSpPr>
            <a:spLocks noGrp="1"/>
          </p:cNvSpPr>
          <p:nvPr>
            <p:ph type="ctrTitle"/>
          </p:nvPr>
        </p:nvSpPr>
        <p:spPr>
          <a:xfrm>
            <a:off x="289639" y="2152650"/>
            <a:ext cx="3458538" cy="2037772"/>
          </a:xfrm>
        </p:spPr>
        <p:txBody>
          <a:bodyPr vert="horz" lIns="91440" tIns="45720" rIns="91440" bIns="45720" rtlCol="0" anchor="b">
            <a:noAutofit/>
          </a:bodyPr>
          <a:lstStyle/>
          <a:p>
            <a:pPr algn="l"/>
            <a:r>
              <a:rPr lang="fr-FR" sz="3200" kern="1200">
                <a:solidFill>
                  <a:schemeClr val="bg1"/>
                </a:solidFill>
                <a:latin typeface="+mj-lt"/>
                <a:ea typeface="+mj-ea"/>
                <a:cs typeface="+mj-cs"/>
              </a:rPr>
              <a:t>Le projet d’équipe ressource en insuffisance cardiaque </a:t>
            </a:r>
          </a:p>
        </p:txBody>
      </p:sp>
      <p:sp>
        <p:nvSpPr>
          <p:cNvPr id="11" name="ZoneTexte 10">
            <a:extLst>
              <a:ext uri="{FF2B5EF4-FFF2-40B4-BE49-F238E27FC236}">
                <a16:creationId xmlns:a16="http://schemas.microsoft.com/office/drawing/2014/main" id="{215CFCDB-7A0E-25A5-2316-D633B512E2E5}"/>
              </a:ext>
            </a:extLst>
          </p:cNvPr>
          <p:cNvSpPr txBox="1"/>
          <p:nvPr/>
        </p:nvSpPr>
        <p:spPr>
          <a:xfrm>
            <a:off x="4695825" y="511387"/>
            <a:ext cx="7094016" cy="6236653"/>
          </a:xfrm>
          <a:prstGeom prst="rect">
            <a:avLst/>
          </a:prstGeom>
        </p:spPr>
        <p:txBody>
          <a:bodyPr vert="horz" lIns="91440" tIns="45720" rIns="91440" bIns="45720" rtlCol="0" anchor="t" anchorCtr="0">
            <a:noAutofit/>
          </a:bodyPr>
          <a:lstStyle/>
          <a:p>
            <a:pPr algn="just"/>
            <a:r>
              <a:rPr lang="fr-FR" sz="8000">
                <a:solidFill>
                  <a:schemeClr val="accent6">
                    <a:lumMod val="75000"/>
                  </a:schemeClr>
                </a:solidFill>
                <a:effectLst/>
                <a:latin typeface="Calibri" panose="020F0502020204030204" pitchFamily="34" charset="0"/>
                <a:ea typeface="Times New Roman" panose="02020603050405020304" pitchFamily="18" charset="0"/>
              </a:rPr>
              <a:t>Votre avis ?</a:t>
            </a:r>
          </a:p>
          <a:p>
            <a:pPr algn="just"/>
            <a:r>
              <a:rPr lang="fr-FR" sz="2600" b="1">
                <a:solidFill>
                  <a:schemeClr val="accent6">
                    <a:lumMod val="75000"/>
                  </a:schemeClr>
                </a:solidFill>
                <a:effectLst/>
                <a:latin typeface="Calibri" panose="020F0502020204030204" pitchFamily="34" charset="0"/>
                <a:ea typeface="Times New Roman" panose="02020603050405020304" pitchFamily="18" charset="0"/>
              </a:rPr>
              <a:t>Motivé pour participer ? Inscrivez-vous !</a:t>
            </a:r>
          </a:p>
          <a:p>
            <a:pPr algn="just"/>
            <a:endParaRPr lang="fr-FR" sz="2600">
              <a:solidFill>
                <a:schemeClr val="bg2">
                  <a:lumMod val="10000"/>
                </a:schemeClr>
              </a:solidFill>
              <a:effectLst/>
              <a:latin typeface="Calibri" panose="020F0502020204030204" pitchFamily="34" charset="0"/>
              <a:ea typeface="Times New Roman" panose="02020603050405020304" pitchFamily="18" charset="0"/>
              <a:sym typeface="Wingdings" panose="05000000000000000000" pitchFamily="2" charset="2"/>
            </a:endParaRPr>
          </a:p>
          <a:p>
            <a:pPr algn="just"/>
            <a:endParaRPr lang="fr-FR" sz="2600">
              <a:solidFill>
                <a:schemeClr val="bg2">
                  <a:lumMod val="10000"/>
                </a:schemeClr>
              </a:solidFill>
              <a:effectLst/>
              <a:latin typeface="Calibri" panose="020F0502020204030204" pitchFamily="34" charset="0"/>
              <a:ea typeface="Times New Roman" panose="02020603050405020304" pitchFamily="18" charset="0"/>
              <a:sym typeface="Wingdings" panose="05000000000000000000" pitchFamily="2" charset="2"/>
            </a:endParaRPr>
          </a:p>
          <a:p>
            <a:pPr algn="just"/>
            <a:endParaRPr lang="fr-FR" sz="2600">
              <a:solidFill>
                <a:schemeClr val="bg2">
                  <a:lumMod val="10000"/>
                </a:schemeClr>
              </a:solidFill>
              <a:effectLst/>
              <a:latin typeface="Calibri" panose="020F0502020204030204" pitchFamily="34" charset="0"/>
              <a:ea typeface="Times New Roman" panose="02020603050405020304" pitchFamily="18" charset="0"/>
              <a:sym typeface="Wingdings" panose="05000000000000000000" pitchFamily="2" charset="2"/>
            </a:endParaRPr>
          </a:p>
          <a:p>
            <a:pPr algn="just"/>
            <a:r>
              <a:rPr lang="fr-FR" sz="2600">
                <a:solidFill>
                  <a:schemeClr val="bg2">
                    <a:lumMod val="10000"/>
                  </a:schemeClr>
                </a:solidFill>
                <a:effectLst/>
                <a:latin typeface="Calibri" panose="020F0502020204030204" pitchFamily="34" charset="0"/>
                <a:ea typeface="Times New Roman" panose="02020603050405020304" pitchFamily="18" charset="0"/>
                <a:sym typeface="Wingdings" panose="05000000000000000000" pitchFamily="2" charset="2"/>
              </a:rPr>
              <a:t> </a:t>
            </a:r>
            <a:r>
              <a:rPr lang="fr-FR" sz="2600">
                <a:solidFill>
                  <a:schemeClr val="bg2">
                    <a:lumMod val="10000"/>
                  </a:schemeClr>
                </a:solidFill>
                <a:effectLst/>
                <a:latin typeface="Calibri" panose="020F0502020204030204" pitchFamily="34" charset="0"/>
                <a:ea typeface="Times New Roman" panose="02020603050405020304" pitchFamily="18" charset="0"/>
              </a:rPr>
              <a:t>Via le QR Code </a:t>
            </a:r>
          </a:p>
          <a:p>
            <a:pPr algn="just"/>
            <a:endParaRPr lang="fr-FR" sz="2600">
              <a:solidFill>
                <a:schemeClr val="bg2">
                  <a:lumMod val="10000"/>
                </a:schemeClr>
              </a:solidFill>
              <a:effectLst/>
              <a:latin typeface="Calibri" panose="020F0502020204030204" pitchFamily="34" charset="0"/>
              <a:ea typeface="Times New Roman" panose="02020603050405020304" pitchFamily="18" charset="0"/>
            </a:endParaRPr>
          </a:p>
          <a:p>
            <a:pPr algn="just"/>
            <a:endParaRPr lang="fr-FR" sz="2600">
              <a:solidFill>
                <a:schemeClr val="bg2">
                  <a:lumMod val="10000"/>
                </a:schemeClr>
              </a:solidFill>
              <a:effectLst/>
              <a:latin typeface="Calibri" panose="020F0502020204030204" pitchFamily="34" charset="0"/>
              <a:ea typeface="Times New Roman" panose="02020603050405020304" pitchFamily="18" charset="0"/>
            </a:endParaRPr>
          </a:p>
          <a:p>
            <a:pPr algn="just"/>
            <a:endParaRPr lang="fr-FR" sz="2600">
              <a:solidFill>
                <a:schemeClr val="bg2">
                  <a:lumMod val="10000"/>
                </a:schemeClr>
              </a:solidFill>
              <a:latin typeface="Calibri" panose="020F0502020204030204" pitchFamily="34" charset="0"/>
              <a:ea typeface="Times New Roman" panose="02020603050405020304" pitchFamily="18" charset="0"/>
            </a:endParaRPr>
          </a:p>
          <a:p>
            <a:pPr algn="just"/>
            <a:endParaRPr lang="fr-FR" sz="2600">
              <a:solidFill>
                <a:schemeClr val="bg2">
                  <a:lumMod val="10000"/>
                </a:schemeClr>
              </a:solidFill>
              <a:effectLst/>
              <a:latin typeface="Calibri" panose="020F0502020204030204" pitchFamily="34" charset="0"/>
              <a:ea typeface="Times New Roman" panose="02020603050405020304" pitchFamily="18" charset="0"/>
            </a:endParaRPr>
          </a:p>
          <a:p>
            <a:pPr algn="just"/>
            <a:r>
              <a:rPr lang="fr-FR" sz="2600">
                <a:solidFill>
                  <a:schemeClr val="bg2">
                    <a:lumMod val="10000"/>
                  </a:schemeClr>
                </a:solidFill>
                <a:effectLst/>
                <a:latin typeface="Calibri" panose="020F0502020204030204" pitchFamily="34" charset="0"/>
                <a:ea typeface="Times New Roman" panose="02020603050405020304" pitchFamily="18" charset="0"/>
                <a:sym typeface="Wingdings" panose="05000000000000000000" pitchFamily="2" charset="2"/>
              </a:rPr>
              <a:t> Ou par mail à : </a:t>
            </a:r>
            <a:r>
              <a:rPr lang="fr-FR" sz="2600" u="sng">
                <a:solidFill>
                  <a:schemeClr val="bg2">
                    <a:lumMod val="10000"/>
                  </a:schemeClr>
                </a:solidFill>
                <a:latin typeface="Calibri" panose="020F0502020204030204" pitchFamily="34" charset="0"/>
                <a:ea typeface="Times New Roman" panose="02020603050405020304" pitchFamily="18" charset="0"/>
              </a:rPr>
              <a:t>contact@cpts-mulhouse-agglo.fr</a:t>
            </a:r>
            <a:endParaRPr lang="fr-FR" sz="2600" u="sng">
              <a:solidFill>
                <a:schemeClr val="bg2">
                  <a:lumMod val="10000"/>
                </a:schemeClr>
              </a:solidFill>
              <a:effectLst/>
              <a:latin typeface="Times New Roman" panose="02020603050405020304" pitchFamily="18" charset="0"/>
              <a:ea typeface="Times New Roman" panose="02020603050405020304" pitchFamily="18" charset="0"/>
            </a:endParaRPr>
          </a:p>
        </p:txBody>
      </p:sp>
      <p:pic>
        <p:nvPicPr>
          <p:cNvPr id="4" name="Image 3" descr="Une image contenant texte, capture d’écran, Police, conception&#10;&#10;Description générée automatiquement">
            <a:extLst>
              <a:ext uri="{FF2B5EF4-FFF2-40B4-BE49-F238E27FC236}">
                <a16:creationId xmlns:a16="http://schemas.microsoft.com/office/drawing/2014/main" id="{93BD9AA9-676D-7C21-F84B-155435E28566}"/>
              </a:ext>
            </a:extLst>
          </p:cNvPr>
          <p:cNvPicPr>
            <a:picLocks noChangeAspect="1"/>
          </p:cNvPicPr>
          <p:nvPr/>
        </p:nvPicPr>
        <p:blipFill rotWithShape="1">
          <a:blip r:embed="rId3">
            <a:extLst>
              <a:ext uri="{28A0092B-C50C-407E-A947-70E740481C1C}">
                <a14:useLocalDpi xmlns:a14="http://schemas.microsoft.com/office/drawing/2010/main" val="0"/>
              </a:ext>
            </a:extLst>
          </a:blip>
          <a:srcRect l="25477" t="35781" r="25409" b="14599"/>
          <a:stretch/>
        </p:blipFill>
        <p:spPr>
          <a:xfrm>
            <a:off x="7823980" y="2276525"/>
            <a:ext cx="2928900" cy="2959095"/>
          </a:xfrm>
          <a:prstGeom prst="rect">
            <a:avLst/>
          </a:prstGeom>
        </p:spPr>
      </p:pic>
    </p:spTree>
    <p:extLst>
      <p:ext uri="{BB962C8B-B14F-4D97-AF65-F5344CB8AC3E}">
        <p14:creationId xmlns:p14="http://schemas.microsoft.com/office/powerpoint/2010/main" val="2395109290"/>
      </p:ext>
    </p:extLst>
  </p:cSld>
  <p:clrMapOvr>
    <a:masterClrMapping/>
  </p:clrMapOvr>
</p:sld>
</file>

<file path=ppt/theme/theme1.xml><?xml version="1.0" encoding="utf-8"?>
<a:theme xmlns:a="http://schemas.openxmlformats.org/drawingml/2006/main" name="Thème Office">
  <a:themeElements>
    <a:clrScheme name="Personnalisé 2">
      <a:dk1>
        <a:srgbClr val="00206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628</Words>
  <Application>Microsoft Office PowerPoint</Application>
  <PresentationFormat>Grand écran</PresentationFormat>
  <Paragraphs>84</Paragraphs>
  <Slides>6</Slides>
  <Notes>6</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Calibri Light</vt:lpstr>
      <vt:lpstr>Times New Roman</vt:lpstr>
      <vt:lpstr>Wingdings</vt:lpstr>
      <vt:lpstr>Thème Office</vt:lpstr>
      <vt:lpstr>Soirée d’information  sur l’insuffisance cardiaque</vt:lpstr>
      <vt:lpstr>Le projet d’équipe ressource en insuffisance cardiaque </vt:lpstr>
      <vt:lpstr>Présentation PowerPoint</vt:lpstr>
      <vt:lpstr>Les propositions</vt:lpstr>
      <vt:lpstr>Le projet d’équipe ressource en insuffisance cardiaque </vt:lpstr>
      <vt:lpstr>Le projet d’équipe ressource en insuffisance cardiaque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Frédéric TRYNISZEWSKI</dc:creator>
  <cp:lastModifiedBy>Florine KREMPPER</cp:lastModifiedBy>
  <cp:revision>1</cp:revision>
  <cp:lastPrinted>2023-11-16T16:20:53Z</cp:lastPrinted>
  <dcterms:created xsi:type="dcterms:W3CDTF">2020-10-20T06:12:19Z</dcterms:created>
  <dcterms:modified xsi:type="dcterms:W3CDTF">2023-11-29T15:27:17Z</dcterms:modified>
</cp:coreProperties>
</file>