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-François Roussel" userId="03c9989bbf7c89ad" providerId="LiveId" clId="{DAC39F15-342E-44C2-BAC4-8F504C74E541}"/>
    <pc:docChg chg="custSel addSld modSld">
      <pc:chgData name="Pierre-François Roussel" userId="03c9989bbf7c89ad" providerId="LiveId" clId="{DAC39F15-342E-44C2-BAC4-8F504C74E541}" dt="2023-11-15T17:46:22.509" v="87" actId="26606"/>
      <pc:docMkLst>
        <pc:docMk/>
      </pc:docMkLst>
      <pc:sldChg chg="modSp mod">
        <pc:chgData name="Pierre-François Roussel" userId="03c9989bbf7c89ad" providerId="LiveId" clId="{DAC39F15-342E-44C2-BAC4-8F504C74E541}" dt="2023-11-13T20:33:56.866" v="1" actId="20577"/>
        <pc:sldMkLst>
          <pc:docMk/>
          <pc:sldMk cId="1125744583" sldId="257"/>
        </pc:sldMkLst>
        <pc:spChg chg="mod">
          <ac:chgData name="Pierre-François Roussel" userId="03c9989bbf7c89ad" providerId="LiveId" clId="{DAC39F15-342E-44C2-BAC4-8F504C74E541}" dt="2023-11-13T20:33:56.866" v="1" actId="20577"/>
          <ac:spMkLst>
            <pc:docMk/>
            <pc:sldMk cId="1125744583" sldId="257"/>
            <ac:spMk id="2" creationId="{72252600-A893-9C02-B817-F64E7690E6A9}"/>
          </ac:spMkLst>
        </pc:spChg>
      </pc:sldChg>
      <pc:sldChg chg="modSp mod">
        <pc:chgData name="Pierre-François Roussel" userId="03c9989bbf7c89ad" providerId="LiveId" clId="{DAC39F15-342E-44C2-BAC4-8F504C74E541}" dt="2023-11-13T20:34:01.244" v="2" actId="20577"/>
        <pc:sldMkLst>
          <pc:docMk/>
          <pc:sldMk cId="3086535376" sldId="258"/>
        </pc:sldMkLst>
        <pc:spChg chg="mod">
          <ac:chgData name="Pierre-François Roussel" userId="03c9989bbf7c89ad" providerId="LiveId" clId="{DAC39F15-342E-44C2-BAC4-8F504C74E541}" dt="2023-11-13T20:34:01.244" v="2" actId="20577"/>
          <ac:spMkLst>
            <pc:docMk/>
            <pc:sldMk cId="3086535376" sldId="258"/>
            <ac:spMk id="2" creationId="{5B6972E5-6435-6580-25ED-667A1A9ECEDD}"/>
          </ac:spMkLst>
        </pc:spChg>
      </pc:sldChg>
      <pc:sldChg chg="modSp mod">
        <pc:chgData name="Pierre-François Roussel" userId="03c9989bbf7c89ad" providerId="LiveId" clId="{DAC39F15-342E-44C2-BAC4-8F504C74E541}" dt="2023-11-13T20:34:08.439" v="4" actId="122"/>
        <pc:sldMkLst>
          <pc:docMk/>
          <pc:sldMk cId="578962192" sldId="259"/>
        </pc:sldMkLst>
        <pc:spChg chg="mod">
          <ac:chgData name="Pierre-François Roussel" userId="03c9989bbf7c89ad" providerId="LiveId" clId="{DAC39F15-342E-44C2-BAC4-8F504C74E541}" dt="2023-11-13T20:34:08.439" v="4" actId="122"/>
          <ac:spMkLst>
            <pc:docMk/>
            <pc:sldMk cId="578962192" sldId="259"/>
            <ac:spMk id="2" creationId="{C90CDCE4-486C-A270-7172-017AF70A90F4}"/>
          </ac:spMkLst>
        </pc:spChg>
      </pc:sldChg>
      <pc:sldChg chg="modSp mod">
        <pc:chgData name="Pierre-François Roussel" userId="03c9989bbf7c89ad" providerId="LiveId" clId="{DAC39F15-342E-44C2-BAC4-8F504C74E541}" dt="2023-11-15T17:44:06.004" v="60" actId="255"/>
        <pc:sldMkLst>
          <pc:docMk/>
          <pc:sldMk cId="1593451766" sldId="267"/>
        </pc:sldMkLst>
        <pc:spChg chg="mod">
          <ac:chgData name="Pierre-François Roussel" userId="03c9989bbf7c89ad" providerId="LiveId" clId="{DAC39F15-342E-44C2-BAC4-8F504C74E541}" dt="2023-11-15T17:44:06.004" v="60" actId="255"/>
          <ac:spMkLst>
            <pc:docMk/>
            <pc:sldMk cId="1593451766" sldId="267"/>
            <ac:spMk id="3" creationId="{27B76882-DFFA-3C55-B3BC-BCA63A1656C3}"/>
          </ac:spMkLst>
        </pc:spChg>
      </pc:sldChg>
      <pc:sldChg chg="modSp mod">
        <pc:chgData name="Pierre-François Roussel" userId="03c9989bbf7c89ad" providerId="LiveId" clId="{DAC39F15-342E-44C2-BAC4-8F504C74E541}" dt="2023-11-15T17:35:06.168" v="56" actId="20577"/>
        <pc:sldMkLst>
          <pc:docMk/>
          <pc:sldMk cId="347201029" sldId="270"/>
        </pc:sldMkLst>
        <pc:spChg chg="mod">
          <ac:chgData name="Pierre-François Roussel" userId="03c9989bbf7c89ad" providerId="LiveId" clId="{DAC39F15-342E-44C2-BAC4-8F504C74E541}" dt="2023-11-15T17:35:06.168" v="56" actId="20577"/>
          <ac:spMkLst>
            <pc:docMk/>
            <pc:sldMk cId="347201029" sldId="270"/>
            <ac:spMk id="3" creationId="{EA20A8B7-1EBA-E573-1554-933346D82069}"/>
          </ac:spMkLst>
        </pc:spChg>
      </pc:sldChg>
      <pc:sldChg chg="addSp delSp modSp new mod setBg">
        <pc:chgData name="Pierre-François Roussel" userId="03c9989bbf7c89ad" providerId="LiveId" clId="{DAC39F15-342E-44C2-BAC4-8F504C74E541}" dt="2023-11-15T17:40:15.259" v="58" actId="26606"/>
        <pc:sldMkLst>
          <pc:docMk/>
          <pc:sldMk cId="3256794462" sldId="273"/>
        </pc:sldMkLst>
        <pc:spChg chg="mod ord">
          <ac:chgData name="Pierre-François Roussel" userId="03c9989bbf7c89ad" providerId="LiveId" clId="{DAC39F15-342E-44C2-BAC4-8F504C74E541}" dt="2023-11-15T17:40:15.259" v="58" actId="26606"/>
          <ac:spMkLst>
            <pc:docMk/>
            <pc:sldMk cId="3256794462" sldId="273"/>
            <ac:spMk id="2" creationId="{ACF70ED3-681C-19C7-7646-0F6C5590FC37}"/>
          </ac:spMkLst>
        </pc:spChg>
        <pc:spChg chg="del">
          <ac:chgData name="Pierre-François Roussel" userId="03c9989bbf7c89ad" providerId="LiveId" clId="{DAC39F15-342E-44C2-BAC4-8F504C74E541}" dt="2023-11-13T20:39:51.105" v="9" actId="22"/>
          <ac:spMkLst>
            <pc:docMk/>
            <pc:sldMk cId="3256794462" sldId="273"/>
            <ac:spMk id="3" creationId="{B6C4AEF9-78D7-7A57-05B9-D5D4510958FE}"/>
          </ac:spMkLst>
        </pc:spChg>
        <pc:picChg chg="add mod">
          <ac:chgData name="Pierre-François Roussel" userId="03c9989bbf7c89ad" providerId="LiveId" clId="{DAC39F15-342E-44C2-BAC4-8F504C74E541}" dt="2023-11-15T17:40:15.259" v="58" actId="26606"/>
          <ac:picMkLst>
            <pc:docMk/>
            <pc:sldMk cId="3256794462" sldId="273"/>
            <ac:picMk id="4" creationId="{8A043FE8-DC72-AE8C-704C-D045489A0D9D}"/>
          </ac:picMkLst>
        </pc:picChg>
        <pc:picChg chg="add mod ord">
          <ac:chgData name="Pierre-François Roussel" userId="03c9989bbf7c89ad" providerId="LiveId" clId="{DAC39F15-342E-44C2-BAC4-8F504C74E541}" dt="2023-11-15T17:40:15.259" v="58" actId="26606"/>
          <ac:picMkLst>
            <pc:docMk/>
            <pc:sldMk cId="3256794462" sldId="273"/>
            <ac:picMk id="5" creationId="{51714603-27F4-B2E2-5BD5-655908E9CD5A}"/>
          </ac:picMkLst>
        </pc:picChg>
      </pc:sldChg>
      <pc:sldChg chg="addSp delSp modSp new mod setBg">
        <pc:chgData name="Pierre-François Roussel" userId="03c9989bbf7c89ad" providerId="LiveId" clId="{DAC39F15-342E-44C2-BAC4-8F504C74E541}" dt="2023-11-15T17:46:22.509" v="87" actId="26606"/>
        <pc:sldMkLst>
          <pc:docMk/>
          <pc:sldMk cId="1082996785" sldId="274"/>
        </pc:sldMkLst>
        <pc:spChg chg="mod">
          <ac:chgData name="Pierre-François Roussel" userId="03c9989bbf7c89ad" providerId="LiveId" clId="{DAC39F15-342E-44C2-BAC4-8F504C74E541}" dt="2023-11-15T17:46:22.509" v="87" actId="26606"/>
          <ac:spMkLst>
            <pc:docMk/>
            <pc:sldMk cId="1082996785" sldId="274"/>
            <ac:spMk id="2" creationId="{83432F23-D4F6-BE4E-7CBE-59484526DBE8}"/>
          </ac:spMkLst>
        </pc:spChg>
        <pc:spChg chg="del">
          <ac:chgData name="Pierre-François Roussel" userId="03c9989bbf7c89ad" providerId="LiveId" clId="{DAC39F15-342E-44C2-BAC4-8F504C74E541}" dt="2023-11-15T17:45:50.711" v="75" actId="22"/>
          <ac:spMkLst>
            <pc:docMk/>
            <pc:sldMk cId="1082996785" sldId="274"/>
            <ac:spMk id="3" creationId="{7368672B-E509-3BB4-8DDA-EA3B0D9989A0}"/>
          </ac:spMkLst>
        </pc:spChg>
        <pc:spChg chg="add">
          <ac:chgData name="Pierre-François Roussel" userId="03c9989bbf7c89ad" providerId="LiveId" clId="{DAC39F15-342E-44C2-BAC4-8F504C74E541}" dt="2023-11-15T17:46:22.509" v="87" actId="26606"/>
          <ac:spMkLst>
            <pc:docMk/>
            <pc:sldMk cId="1082996785" sldId="274"/>
            <ac:spMk id="10" creationId="{6753252F-4873-4F63-801D-CC719279A7D5}"/>
          </ac:spMkLst>
        </pc:spChg>
        <pc:spChg chg="add">
          <ac:chgData name="Pierre-François Roussel" userId="03c9989bbf7c89ad" providerId="LiveId" clId="{DAC39F15-342E-44C2-BAC4-8F504C74E541}" dt="2023-11-15T17:46:22.509" v="87" actId="26606"/>
          <ac:spMkLst>
            <pc:docMk/>
            <pc:sldMk cId="1082996785" sldId="274"/>
            <ac:spMk id="12" creationId="{047C8CCB-F95D-4249-92DD-651249D3535A}"/>
          </ac:spMkLst>
        </pc:spChg>
        <pc:picChg chg="add mod ord">
          <ac:chgData name="Pierre-François Roussel" userId="03c9989bbf7c89ad" providerId="LiveId" clId="{DAC39F15-342E-44C2-BAC4-8F504C74E541}" dt="2023-11-15T17:46:22.509" v="87" actId="26606"/>
          <ac:picMkLst>
            <pc:docMk/>
            <pc:sldMk cId="1082996785" sldId="274"/>
            <ac:picMk id="5" creationId="{97D8B843-35E9-7BA5-0B2C-352C022AC1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51B9F-969F-26FF-3C85-B81C6674A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BC4412-B8E6-C9AA-A7AF-6D1F2FB43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24387-2AA2-2C28-B64C-9592D041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7C2-B8BF-4736-8353-A36ED4836670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705790-3AFE-40D1-2F23-2617F298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9E66BF-B6F4-6E49-5E67-36B00B5D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560B-CDD7-4463-805A-62E9145A8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4C7E36-E88E-2191-41C7-994DA51D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CA8086-73F2-CE5E-3932-9898C4EDD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E1EFBC-4AAA-C6FB-D887-99914FFC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7C2-B8BF-4736-8353-A36ED4836670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82EC98-DFD2-2FAB-05B0-42BFFA1E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6CB5B8-B94D-C336-AEAB-BDB2BD90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560B-CDD7-4463-805A-62E9145A8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18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45E8E4D-3C7C-9670-2D08-03B9939F67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CC1EF1-F742-E622-B559-CA5BE78CB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537659-9BA9-4229-B7BA-7525DAB2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7C2-B8BF-4736-8353-A36ED4836670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259ADE-92AF-5890-8C1D-47E4E5F7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2FE315-DC26-E09A-33CB-DCC4B728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560B-CDD7-4463-805A-62E9145A8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7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06DCB-4865-0564-04DC-CFAC82C5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7995A8-4877-9D30-DD2B-4BC32867B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E2EED5-B51E-E3C8-C507-980DBD426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7C2-B8BF-4736-8353-A36ED4836670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39745C-A370-B099-1648-7C9E1AD6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94EA36-6544-3611-C562-83631A5B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560B-CDD7-4463-805A-62E9145A8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73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A6E7E-3664-ABA1-4D52-C293BCA9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EFBAEA-0272-5F34-CD39-3AEFD3D18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1A8420-B095-2C1A-A002-27B7EBC2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7C2-B8BF-4736-8353-A36ED4836670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7B808-F20E-6A6F-1CDB-71EFD84B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A09D7B-0B27-562D-D2E9-775F1A49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560B-CDD7-4463-805A-62E9145A8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27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923C21-A161-B567-DC58-935E9647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DBC165-5388-E749-D0FE-BE233FC89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4829D3-B6F8-31A8-84FA-941E5FEC4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FB5E63-F5A5-11E6-A418-3F9BB19E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7C2-B8BF-4736-8353-A36ED4836670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38C7DD-9222-5ACB-6075-69737718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5D6F84-EAE2-AB59-B17C-344CFDD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560B-CDD7-4463-805A-62E9145A8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51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868783-9C5A-FB53-3F94-32A71C32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D341E8-B4A0-3DC5-3717-9F91BDDDD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8D748D-60CD-4FFF-D895-4A0FB8A6B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01A92C-C9BD-58A9-9320-4D05BCC11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A4E950-39C4-A8E6-63AA-333D83B6D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5B29C06-EEF0-E491-DAD4-6197ADA14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7C2-B8BF-4736-8353-A36ED4836670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80C0009-58B2-7E36-7ADE-BB12F322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39C615-9D78-E838-FC74-803E44A8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560B-CDD7-4463-805A-62E9145A8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03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46AFD3-A56F-6B83-0B2A-287855A7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EE24FE-03E0-01A8-03EA-66CDF315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7C2-B8BF-4736-8353-A36ED4836670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712DB1-6361-483E-8DC0-0F0E8D2C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8FFC1F-9D57-6ADC-9158-250453E0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560B-CDD7-4463-805A-62E9145A8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36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AA3596D-85A9-9D0C-717D-CD76B962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7C2-B8BF-4736-8353-A36ED4836670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AE68F6-3F7D-174B-63C0-1197F43C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77D231-0516-7B78-4D41-55C41671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560B-CDD7-4463-805A-62E9145A8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68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A727AB-E598-D09A-47F4-C6380672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355462-35EC-E3D3-DD59-8DA438250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A571C0-DFB0-3A36-7644-2722F8635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09E1A9-AB17-C290-B15C-C26AC774B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7C2-B8BF-4736-8353-A36ED4836670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4652AA-1B97-AE49-93F9-A341A291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837E57-F975-D514-447C-F3E07664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560B-CDD7-4463-805A-62E9145A8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66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712BF2-F6A9-C27B-F9B7-1E04FC6F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ADDB44-ADBE-FA3A-74F8-1812D1621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4415E1-3775-1347-D83A-5FB91EF93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142D97-48F4-9A88-E3F5-C4990CCD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27C2-B8BF-4736-8353-A36ED4836670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B8C27E-B67F-D15B-4EB3-C2823653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E2CA40-9092-096E-2898-28968511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560B-CDD7-4463-805A-62E9145A8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80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9DE43A4-0411-A4A3-3A7A-79DFEEB0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8C9247-2335-273E-2913-702383866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C1805-5CA0-CA2D-2548-CFAF0E137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827C2-B8BF-4736-8353-A36ED4836670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50D15A-F039-37D1-4A00-832245475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4A7E1A-7AF1-B94C-DA2A-11988CB9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5560B-CDD7-4463-805A-62E9145A8A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80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278470-B968-4BC7-4491-B1ED09E3D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fr-FR" sz="5400"/>
              <a:t>Les actualités en insuffisance cardiaque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5900F1-FA2D-98E8-5721-42C37D620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Dr Roussel</a:t>
            </a:r>
            <a:endParaRPr lang="fr-FR"/>
          </a:p>
          <a:p>
            <a:pPr algn="l"/>
            <a:r>
              <a:rPr lang="fr-FR" dirty="0"/>
              <a:t>Mulhouse, le 16/11/2023</a:t>
            </a:r>
            <a:endParaRPr lang="fr-FR"/>
          </a:p>
          <a:p>
            <a:pPr algn="l"/>
            <a:endParaRPr lang="fr-FR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dessin, croquis, clipart, Dessin d’enfant&#10;&#10;Description générée automatiquement">
            <a:extLst>
              <a:ext uri="{FF2B5EF4-FFF2-40B4-BE49-F238E27FC236}">
                <a16:creationId xmlns:a16="http://schemas.microsoft.com/office/drawing/2014/main" id="{4F9ADC17-6A0E-D5A6-DC12-4D1BE0BD4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2" r="5239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4629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718A3-4923-EB24-F1D7-0BA4DC02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377" y="1624022"/>
            <a:ext cx="3717263" cy="27103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dirty="0" err="1">
                <a:solidFill>
                  <a:schemeClr val="tx2"/>
                </a:solidFill>
              </a:rPr>
              <a:t>L’insuffisance</a:t>
            </a:r>
            <a:r>
              <a:rPr lang="en-US" sz="5000" dirty="0">
                <a:solidFill>
                  <a:schemeClr val="tx2"/>
                </a:solidFill>
              </a:rPr>
              <a:t> </a:t>
            </a:r>
            <a:r>
              <a:rPr lang="en-US" sz="5000" dirty="0" err="1">
                <a:solidFill>
                  <a:schemeClr val="tx2"/>
                </a:solidFill>
              </a:rPr>
              <a:t>cardiaque</a:t>
            </a:r>
            <a:r>
              <a:rPr lang="en-US" sz="5000" dirty="0">
                <a:solidFill>
                  <a:schemeClr val="tx2"/>
                </a:solidFill>
              </a:rPr>
              <a:t> et le fer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21ACB8B-8C5B-F4DF-3B72-A42F9CD4F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05" r="7644"/>
          <a:stretch/>
        </p:blipFill>
        <p:spPr>
          <a:xfrm>
            <a:off x="-1" y="493359"/>
            <a:ext cx="6933522" cy="6364643"/>
          </a:xfrm>
          <a:custGeom>
            <a:avLst/>
            <a:gdLst/>
            <a:ahLst/>
            <a:cxnLst/>
            <a:rect l="l" t="t" r="r" b="b"/>
            <a:pathLst>
              <a:path w="6684641" h="6168843">
                <a:moveTo>
                  <a:pt x="2957539" y="116"/>
                </a:moveTo>
                <a:cubicBezTo>
                  <a:pt x="3880942" y="-8773"/>
                  <a:pt x="4866818" y="496558"/>
                  <a:pt x="5545148" y="1049418"/>
                </a:cubicBezTo>
                <a:cubicBezTo>
                  <a:pt x="6332896" y="1676369"/>
                  <a:pt x="6704213" y="3527818"/>
                  <a:pt x="6683848" y="4501750"/>
                </a:cubicBezTo>
                <a:cubicBezTo>
                  <a:pt x="6672393" y="5049587"/>
                  <a:pt x="6430117" y="5595245"/>
                  <a:pt x="6132992" y="6047978"/>
                </a:cubicBezTo>
                <a:lnTo>
                  <a:pt x="6050281" y="6168843"/>
                </a:lnTo>
                <a:lnTo>
                  <a:pt x="0" y="6168843"/>
                </a:lnTo>
                <a:lnTo>
                  <a:pt x="0" y="943792"/>
                </a:lnTo>
                <a:lnTo>
                  <a:pt x="61376" y="889947"/>
                </a:lnTo>
                <a:cubicBezTo>
                  <a:pt x="816453" y="289389"/>
                  <a:pt x="2018920" y="74563"/>
                  <a:pt x="2772434" y="9002"/>
                </a:cubicBezTo>
                <a:cubicBezTo>
                  <a:pt x="2834260" y="3623"/>
                  <a:pt x="2895980" y="709"/>
                  <a:pt x="2957539" y="116"/>
                </a:cubicBez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BB1803F-567F-99F1-12F4-0E0FCA751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48657" y="-27375"/>
            <a:ext cx="2064712" cy="1085395"/>
            <a:chOff x="4444924" y="-29309"/>
            <a:chExt cx="2206421" cy="11598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FFA7401-06F0-FE6B-0FFB-CAC4A8098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916067" flipH="1">
              <a:off x="4853245" y="-437630"/>
              <a:ext cx="1120767" cy="1937410"/>
            </a:xfrm>
            <a:custGeom>
              <a:avLst/>
              <a:gdLst>
                <a:gd name="connsiteX0" fmla="*/ 864828 w 1120767"/>
                <a:gd name="connsiteY0" fmla="*/ 1424495 h 1937410"/>
                <a:gd name="connsiteX1" fmla="*/ 1120767 w 1120767"/>
                <a:gd name="connsiteY1" fmla="*/ 1139591 h 1937410"/>
                <a:gd name="connsiteX2" fmla="*/ 1104134 w 1120767"/>
                <a:gd name="connsiteY2" fmla="*/ 1133245 h 1937410"/>
                <a:gd name="connsiteX3" fmla="*/ 845020 w 1120767"/>
                <a:gd name="connsiteY3" fmla="*/ 1072001 h 1937410"/>
                <a:gd name="connsiteX4" fmla="*/ 496842 w 1120767"/>
                <a:gd name="connsiteY4" fmla="*/ 1070816 h 1937410"/>
                <a:gd name="connsiteX5" fmla="*/ 386518 w 1120767"/>
                <a:gd name="connsiteY5" fmla="*/ 1057102 h 1937410"/>
                <a:gd name="connsiteX6" fmla="*/ 608179 w 1120767"/>
                <a:gd name="connsiteY6" fmla="*/ 939446 h 1937410"/>
                <a:gd name="connsiteX7" fmla="*/ 790087 w 1120767"/>
                <a:gd name="connsiteY7" fmla="*/ 785667 h 1937410"/>
                <a:gd name="connsiteX8" fmla="*/ 933346 w 1120767"/>
                <a:gd name="connsiteY8" fmla="*/ 595705 h 1937410"/>
                <a:gd name="connsiteX9" fmla="*/ 973884 w 1120767"/>
                <a:gd name="connsiteY9" fmla="*/ 458786 h 1937410"/>
                <a:gd name="connsiteX10" fmla="*/ 965722 w 1120767"/>
                <a:gd name="connsiteY10" fmla="*/ 454195 h 1937410"/>
                <a:gd name="connsiteX11" fmla="*/ 646830 w 1120767"/>
                <a:gd name="connsiteY11" fmla="*/ 526786 h 1937410"/>
                <a:gd name="connsiteX12" fmla="*/ 375640 w 1120767"/>
                <a:gd name="connsiteY12" fmla="*/ 679924 h 1937410"/>
                <a:gd name="connsiteX13" fmla="*/ 374038 w 1120767"/>
                <a:gd name="connsiteY13" fmla="*/ 651385 h 1937410"/>
                <a:gd name="connsiteX14" fmla="*/ 488736 w 1120767"/>
                <a:gd name="connsiteY14" fmla="*/ 439152 h 1937410"/>
                <a:gd name="connsiteX15" fmla="*/ 493343 w 1120767"/>
                <a:gd name="connsiteY15" fmla="*/ 215051 h 1937410"/>
                <a:gd name="connsiteX16" fmla="*/ 416130 w 1120767"/>
                <a:gd name="connsiteY16" fmla="*/ 0 h 1937410"/>
                <a:gd name="connsiteX17" fmla="*/ 306776 w 1120767"/>
                <a:gd name="connsiteY17" fmla="*/ 111727 h 1937410"/>
                <a:gd name="connsiteX18" fmla="*/ 199588 w 1120767"/>
                <a:gd name="connsiteY18" fmla="*/ 280522 h 1937410"/>
                <a:gd name="connsiteX19" fmla="*/ 77747 w 1120767"/>
                <a:gd name="connsiteY19" fmla="*/ 588060 h 1937410"/>
                <a:gd name="connsiteX20" fmla="*/ 130 w 1120767"/>
                <a:gd name="connsiteY20" fmla="*/ 1094880 h 1937410"/>
                <a:gd name="connsiteX21" fmla="*/ 40999 w 1120767"/>
                <a:gd name="connsiteY21" fmla="*/ 1530780 h 1937410"/>
                <a:gd name="connsiteX22" fmla="*/ 162274 w 1120767"/>
                <a:gd name="connsiteY22" fmla="*/ 1937410 h 1937410"/>
                <a:gd name="connsiteX23" fmla="*/ 358171 w 1120767"/>
                <a:gd name="connsiteY23" fmla="*/ 1866809 h 1937410"/>
                <a:gd name="connsiteX24" fmla="*/ 329717 w 1120767"/>
                <a:gd name="connsiteY24" fmla="*/ 1788933 h 1937410"/>
                <a:gd name="connsiteX25" fmla="*/ 257021 w 1120767"/>
                <a:gd name="connsiteY25" fmla="*/ 1521424 h 1937410"/>
                <a:gd name="connsiteX26" fmla="*/ 222077 w 1120767"/>
                <a:gd name="connsiteY26" fmla="*/ 1293937 h 1937410"/>
                <a:gd name="connsiteX27" fmla="*/ 227806 w 1120767"/>
                <a:gd name="connsiteY27" fmla="*/ 1262594 h 1937410"/>
                <a:gd name="connsiteX28" fmla="*/ 394115 w 1120767"/>
                <a:gd name="connsiteY28" fmla="*/ 1353019 h 1937410"/>
                <a:gd name="connsiteX29" fmla="*/ 625381 w 1120767"/>
                <a:gd name="connsiteY29" fmla="*/ 1421724 h 1937410"/>
                <a:gd name="connsiteX30" fmla="*/ 830886 w 1120767"/>
                <a:gd name="connsiteY30" fmla="*/ 1430049 h 19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20767" h="1937410">
                  <a:moveTo>
                    <a:pt x="864828" y="1424495"/>
                  </a:moveTo>
                  <a:lnTo>
                    <a:pt x="1120767" y="1139591"/>
                  </a:lnTo>
                  <a:lnTo>
                    <a:pt x="1104134" y="1133245"/>
                  </a:lnTo>
                  <a:cubicBezTo>
                    <a:pt x="1033176" y="1110475"/>
                    <a:pt x="946235" y="1082406"/>
                    <a:pt x="845020" y="1072001"/>
                  </a:cubicBezTo>
                  <a:cubicBezTo>
                    <a:pt x="743805" y="1061596"/>
                    <a:pt x="573259" y="1073299"/>
                    <a:pt x="496842" y="1070816"/>
                  </a:cubicBezTo>
                  <a:cubicBezTo>
                    <a:pt x="420424" y="1068333"/>
                    <a:pt x="380344" y="1064584"/>
                    <a:pt x="386518" y="1057102"/>
                  </a:cubicBezTo>
                  <a:cubicBezTo>
                    <a:pt x="392691" y="1049619"/>
                    <a:pt x="540917" y="984686"/>
                    <a:pt x="608179" y="939446"/>
                  </a:cubicBezTo>
                  <a:cubicBezTo>
                    <a:pt x="675440" y="894207"/>
                    <a:pt x="735893" y="842957"/>
                    <a:pt x="790087" y="785667"/>
                  </a:cubicBezTo>
                  <a:cubicBezTo>
                    <a:pt x="844282" y="728377"/>
                    <a:pt x="904074" y="650950"/>
                    <a:pt x="933346" y="595705"/>
                  </a:cubicBezTo>
                  <a:cubicBezTo>
                    <a:pt x="958960" y="547365"/>
                    <a:pt x="986811" y="477348"/>
                    <a:pt x="973884" y="458786"/>
                  </a:cubicBezTo>
                  <a:cubicBezTo>
                    <a:pt x="972038" y="456135"/>
                    <a:pt x="969359" y="454533"/>
                    <a:pt x="965722" y="454195"/>
                  </a:cubicBezTo>
                  <a:cubicBezTo>
                    <a:pt x="936630" y="451490"/>
                    <a:pt x="745176" y="489165"/>
                    <a:pt x="646830" y="526786"/>
                  </a:cubicBezTo>
                  <a:cubicBezTo>
                    <a:pt x="548483" y="564408"/>
                    <a:pt x="421105" y="659158"/>
                    <a:pt x="375640" y="679924"/>
                  </a:cubicBezTo>
                  <a:cubicBezTo>
                    <a:pt x="330175" y="700690"/>
                    <a:pt x="355188" y="691514"/>
                    <a:pt x="374038" y="651385"/>
                  </a:cubicBezTo>
                  <a:cubicBezTo>
                    <a:pt x="392887" y="611256"/>
                    <a:pt x="471153" y="525202"/>
                    <a:pt x="488736" y="439152"/>
                  </a:cubicBezTo>
                  <a:cubicBezTo>
                    <a:pt x="505983" y="354742"/>
                    <a:pt x="505787" y="309499"/>
                    <a:pt x="493343" y="215051"/>
                  </a:cubicBezTo>
                  <a:cubicBezTo>
                    <a:pt x="477949" y="136046"/>
                    <a:pt x="459534" y="74706"/>
                    <a:pt x="416130" y="0"/>
                  </a:cubicBezTo>
                  <a:cubicBezTo>
                    <a:pt x="385416" y="11405"/>
                    <a:pt x="340134" y="70559"/>
                    <a:pt x="306776" y="111727"/>
                  </a:cubicBezTo>
                  <a:cubicBezTo>
                    <a:pt x="268654" y="158777"/>
                    <a:pt x="237759" y="201134"/>
                    <a:pt x="199588" y="280522"/>
                  </a:cubicBezTo>
                  <a:cubicBezTo>
                    <a:pt x="161416" y="359911"/>
                    <a:pt x="110990" y="452334"/>
                    <a:pt x="77747" y="588060"/>
                  </a:cubicBezTo>
                  <a:cubicBezTo>
                    <a:pt x="44504" y="723787"/>
                    <a:pt x="1852" y="940150"/>
                    <a:pt x="130" y="1094880"/>
                  </a:cubicBezTo>
                  <a:cubicBezTo>
                    <a:pt x="-1594" y="1249609"/>
                    <a:pt x="13975" y="1390357"/>
                    <a:pt x="40999" y="1530780"/>
                  </a:cubicBezTo>
                  <a:cubicBezTo>
                    <a:pt x="68023" y="1671201"/>
                    <a:pt x="110713" y="1802684"/>
                    <a:pt x="162274" y="1937410"/>
                  </a:cubicBezTo>
                  <a:cubicBezTo>
                    <a:pt x="211686" y="1922195"/>
                    <a:pt x="306835" y="1903850"/>
                    <a:pt x="358171" y="1866809"/>
                  </a:cubicBezTo>
                  <a:lnTo>
                    <a:pt x="329717" y="1788933"/>
                  </a:lnTo>
                  <a:cubicBezTo>
                    <a:pt x="302922" y="1709751"/>
                    <a:pt x="274961" y="1603924"/>
                    <a:pt x="257021" y="1521424"/>
                  </a:cubicBezTo>
                  <a:cubicBezTo>
                    <a:pt x="239081" y="1438925"/>
                    <a:pt x="226946" y="1337075"/>
                    <a:pt x="222077" y="1293937"/>
                  </a:cubicBezTo>
                  <a:cubicBezTo>
                    <a:pt x="217208" y="1250798"/>
                    <a:pt x="216655" y="1254838"/>
                    <a:pt x="227806" y="1262594"/>
                  </a:cubicBezTo>
                  <a:cubicBezTo>
                    <a:pt x="238957" y="1270351"/>
                    <a:pt x="327853" y="1326498"/>
                    <a:pt x="394115" y="1353019"/>
                  </a:cubicBezTo>
                  <a:cubicBezTo>
                    <a:pt x="460377" y="1379541"/>
                    <a:pt x="552586" y="1408887"/>
                    <a:pt x="625381" y="1421724"/>
                  </a:cubicBezTo>
                  <a:cubicBezTo>
                    <a:pt x="698175" y="1434563"/>
                    <a:pt x="753448" y="1439654"/>
                    <a:pt x="830886" y="143004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794F8B7-CE33-D899-8144-2F449A017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916067" flipH="1">
              <a:off x="4853245" y="-437630"/>
              <a:ext cx="1120767" cy="1937410"/>
            </a:xfrm>
            <a:custGeom>
              <a:avLst/>
              <a:gdLst>
                <a:gd name="connsiteX0" fmla="*/ 864828 w 1120767"/>
                <a:gd name="connsiteY0" fmla="*/ 1424495 h 1937410"/>
                <a:gd name="connsiteX1" fmla="*/ 1120767 w 1120767"/>
                <a:gd name="connsiteY1" fmla="*/ 1139591 h 1937410"/>
                <a:gd name="connsiteX2" fmla="*/ 1104134 w 1120767"/>
                <a:gd name="connsiteY2" fmla="*/ 1133245 h 1937410"/>
                <a:gd name="connsiteX3" fmla="*/ 845020 w 1120767"/>
                <a:gd name="connsiteY3" fmla="*/ 1072001 h 1937410"/>
                <a:gd name="connsiteX4" fmla="*/ 496842 w 1120767"/>
                <a:gd name="connsiteY4" fmla="*/ 1070816 h 1937410"/>
                <a:gd name="connsiteX5" fmla="*/ 386518 w 1120767"/>
                <a:gd name="connsiteY5" fmla="*/ 1057102 h 1937410"/>
                <a:gd name="connsiteX6" fmla="*/ 608179 w 1120767"/>
                <a:gd name="connsiteY6" fmla="*/ 939446 h 1937410"/>
                <a:gd name="connsiteX7" fmla="*/ 790087 w 1120767"/>
                <a:gd name="connsiteY7" fmla="*/ 785667 h 1937410"/>
                <a:gd name="connsiteX8" fmla="*/ 933346 w 1120767"/>
                <a:gd name="connsiteY8" fmla="*/ 595705 h 1937410"/>
                <a:gd name="connsiteX9" fmla="*/ 973884 w 1120767"/>
                <a:gd name="connsiteY9" fmla="*/ 458786 h 1937410"/>
                <a:gd name="connsiteX10" fmla="*/ 965722 w 1120767"/>
                <a:gd name="connsiteY10" fmla="*/ 454195 h 1937410"/>
                <a:gd name="connsiteX11" fmla="*/ 646830 w 1120767"/>
                <a:gd name="connsiteY11" fmla="*/ 526786 h 1937410"/>
                <a:gd name="connsiteX12" fmla="*/ 375640 w 1120767"/>
                <a:gd name="connsiteY12" fmla="*/ 679924 h 1937410"/>
                <a:gd name="connsiteX13" fmla="*/ 374038 w 1120767"/>
                <a:gd name="connsiteY13" fmla="*/ 651385 h 1937410"/>
                <a:gd name="connsiteX14" fmla="*/ 488736 w 1120767"/>
                <a:gd name="connsiteY14" fmla="*/ 439152 h 1937410"/>
                <a:gd name="connsiteX15" fmla="*/ 493343 w 1120767"/>
                <a:gd name="connsiteY15" fmla="*/ 215051 h 1937410"/>
                <a:gd name="connsiteX16" fmla="*/ 416130 w 1120767"/>
                <a:gd name="connsiteY16" fmla="*/ 0 h 1937410"/>
                <a:gd name="connsiteX17" fmla="*/ 306776 w 1120767"/>
                <a:gd name="connsiteY17" fmla="*/ 111727 h 1937410"/>
                <a:gd name="connsiteX18" fmla="*/ 199588 w 1120767"/>
                <a:gd name="connsiteY18" fmla="*/ 280522 h 1937410"/>
                <a:gd name="connsiteX19" fmla="*/ 77747 w 1120767"/>
                <a:gd name="connsiteY19" fmla="*/ 588060 h 1937410"/>
                <a:gd name="connsiteX20" fmla="*/ 130 w 1120767"/>
                <a:gd name="connsiteY20" fmla="*/ 1094880 h 1937410"/>
                <a:gd name="connsiteX21" fmla="*/ 40999 w 1120767"/>
                <a:gd name="connsiteY21" fmla="*/ 1530780 h 1937410"/>
                <a:gd name="connsiteX22" fmla="*/ 162274 w 1120767"/>
                <a:gd name="connsiteY22" fmla="*/ 1937410 h 1937410"/>
                <a:gd name="connsiteX23" fmla="*/ 358171 w 1120767"/>
                <a:gd name="connsiteY23" fmla="*/ 1866809 h 1937410"/>
                <a:gd name="connsiteX24" fmla="*/ 329717 w 1120767"/>
                <a:gd name="connsiteY24" fmla="*/ 1788933 h 1937410"/>
                <a:gd name="connsiteX25" fmla="*/ 257021 w 1120767"/>
                <a:gd name="connsiteY25" fmla="*/ 1521424 h 1937410"/>
                <a:gd name="connsiteX26" fmla="*/ 222077 w 1120767"/>
                <a:gd name="connsiteY26" fmla="*/ 1293937 h 1937410"/>
                <a:gd name="connsiteX27" fmla="*/ 227806 w 1120767"/>
                <a:gd name="connsiteY27" fmla="*/ 1262594 h 1937410"/>
                <a:gd name="connsiteX28" fmla="*/ 394115 w 1120767"/>
                <a:gd name="connsiteY28" fmla="*/ 1353019 h 1937410"/>
                <a:gd name="connsiteX29" fmla="*/ 625381 w 1120767"/>
                <a:gd name="connsiteY29" fmla="*/ 1421724 h 1937410"/>
                <a:gd name="connsiteX30" fmla="*/ 830886 w 1120767"/>
                <a:gd name="connsiteY30" fmla="*/ 1430049 h 19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20767" h="1937410">
                  <a:moveTo>
                    <a:pt x="864828" y="1424495"/>
                  </a:moveTo>
                  <a:lnTo>
                    <a:pt x="1120767" y="1139591"/>
                  </a:lnTo>
                  <a:lnTo>
                    <a:pt x="1104134" y="1133245"/>
                  </a:lnTo>
                  <a:cubicBezTo>
                    <a:pt x="1033176" y="1110475"/>
                    <a:pt x="946235" y="1082406"/>
                    <a:pt x="845020" y="1072001"/>
                  </a:cubicBezTo>
                  <a:cubicBezTo>
                    <a:pt x="743805" y="1061596"/>
                    <a:pt x="573259" y="1073299"/>
                    <a:pt x="496842" y="1070816"/>
                  </a:cubicBezTo>
                  <a:cubicBezTo>
                    <a:pt x="420424" y="1068333"/>
                    <a:pt x="380344" y="1064584"/>
                    <a:pt x="386518" y="1057102"/>
                  </a:cubicBezTo>
                  <a:cubicBezTo>
                    <a:pt x="392691" y="1049619"/>
                    <a:pt x="540917" y="984686"/>
                    <a:pt x="608179" y="939446"/>
                  </a:cubicBezTo>
                  <a:cubicBezTo>
                    <a:pt x="675440" y="894207"/>
                    <a:pt x="735893" y="842957"/>
                    <a:pt x="790087" y="785667"/>
                  </a:cubicBezTo>
                  <a:cubicBezTo>
                    <a:pt x="844282" y="728377"/>
                    <a:pt x="904074" y="650950"/>
                    <a:pt x="933346" y="595705"/>
                  </a:cubicBezTo>
                  <a:cubicBezTo>
                    <a:pt x="958960" y="547365"/>
                    <a:pt x="986811" y="477348"/>
                    <a:pt x="973884" y="458786"/>
                  </a:cubicBezTo>
                  <a:cubicBezTo>
                    <a:pt x="972038" y="456135"/>
                    <a:pt x="969359" y="454533"/>
                    <a:pt x="965722" y="454195"/>
                  </a:cubicBezTo>
                  <a:cubicBezTo>
                    <a:pt x="936630" y="451490"/>
                    <a:pt x="745176" y="489165"/>
                    <a:pt x="646830" y="526786"/>
                  </a:cubicBezTo>
                  <a:cubicBezTo>
                    <a:pt x="548483" y="564408"/>
                    <a:pt x="421105" y="659158"/>
                    <a:pt x="375640" y="679924"/>
                  </a:cubicBezTo>
                  <a:cubicBezTo>
                    <a:pt x="330175" y="700690"/>
                    <a:pt x="355188" y="691514"/>
                    <a:pt x="374038" y="651385"/>
                  </a:cubicBezTo>
                  <a:cubicBezTo>
                    <a:pt x="392887" y="611256"/>
                    <a:pt x="471153" y="525202"/>
                    <a:pt x="488736" y="439152"/>
                  </a:cubicBezTo>
                  <a:cubicBezTo>
                    <a:pt x="505983" y="354742"/>
                    <a:pt x="505787" y="309499"/>
                    <a:pt x="493343" y="215051"/>
                  </a:cubicBezTo>
                  <a:cubicBezTo>
                    <a:pt x="477949" y="136046"/>
                    <a:pt x="459534" y="74706"/>
                    <a:pt x="416130" y="0"/>
                  </a:cubicBezTo>
                  <a:cubicBezTo>
                    <a:pt x="385416" y="11405"/>
                    <a:pt x="340134" y="70559"/>
                    <a:pt x="306776" y="111727"/>
                  </a:cubicBezTo>
                  <a:cubicBezTo>
                    <a:pt x="268654" y="158777"/>
                    <a:pt x="237759" y="201134"/>
                    <a:pt x="199588" y="280522"/>
                  </a:cubicBezTo>
                  <a:cubicBezTo>
                    <a:pt x="161416" y="359911"/>
                    <a:pt x="110990" y="452334"/>
                    <a:pt x="77747" y="588060"/>
                  </a:cubicBezTo>
                  <a:cubicBezTo>
                    <a:pt x="44504" y="723787"/>
                    <a:pt x="1852" y="940150"/>
                    <a:pt x="130" y="1094880"/>
                  </a:cubicBezTo>
                  <a:cubicBezTo>
                    <a:pt x="-1594" y="1249609"/>
                    <a:pt x="13975" y="1390357"/>
                    <a:pt x="40999" y="1530780"/>
                  </a:cubicBezTo>
                  <a:cubicBezTo>
                    <a:pt x="68023" y="1671201"/>
                    <a:pt x="110713" y="1802684"/>
                    <a:pt x="162274" y="1937410"/>
                  </a:cubicBezTo>
                  <a:cubicBezTo>
                    <a:pt x="211686" y="1922195"/>
                    <a:pt x="306835" y="1903850"/>
                    <a:pt x="358171" y="1866809"/>
                  </a:cubicBezTo>
                  <a:lnTo>
                    <a:pt x="329717" y="1788933"/>
                  </a:lnTo>
                  <a:cubicBezTo>
                    <a:pt x="302922" y="1709751"/>
                    <a:pt x="274961" y="1603924"/>
                    <a:pt x="257021" y="1521424"/>
                  </a:cubicBezTo>
                  <a:cubicBezTo>
                    <a:pt x="239081" y="1438925"/>
                    <a:pt x="226946" y="1337075"/>
                    <a:pt x="222077" y="1293937"/>
                  </a:cubicBezTo>
                  <a:cubicBezTo>
                    <a:pt x="217208" y="1250798"/>
                    <a:pt x="216655" y="1254838"/>
                    <a:pt x="227806" y="1262594"/>
                  </a:cubicBezTo>
                  <a:cubicBezTo>
                    <a:pt x="238957" y="1270351"/>
                    <a:pt x="327853" y="1326498"/>
                    <a:pt x="394115" y="1353019"/>
                  </a:cubicBezTo>
                  <a:cubicBezTo>
                    <a:pt x="460377" y="1379541"/>
                    <a:pt x="552586" y="1408887"/>
                    <a:pt x="625381" y="1421724"/>
                  </a:cubicBezTo>
                  <a:cubicBezTo>
                    <a:pt x="698175" y="1434563"/>
                    <a:pt x="753448" y="1439654"/>
                    <a:pt x="830886" y="143004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131CBFE-A3A1-6454-034F-B3FE729C3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300033" y="775916"/>
              <a:ext cx="351312" cy="354665"/>
              <a:chOff x="9666686" y="4390924"/>
              <a:chExt cx="351312" cy="35466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BE00C15-7D35-115F-02EF-504219D88B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0478977">
                <a:off x="9666686" y="4390924"/>
                <a:ext cx="351312" cy="354664"/>
              </a:xfrm>
              <a:custGeom>
                <a:avLst/>
                <a:gdLst>
                  <a:gd name="connsiteX0" fmla="*/ 2531073 w 4828010"/>
                  <a:gd name="connsiteY0" fmla="*/ 0 h 4873559"/>
                  <a:gd name="connsiteX1" fmla="*/ 3937963 w 4828010"/>
                  <a:gd name="connsiteY1" fmla="*/ 437433 h 4873559"/>
                  <a:gd name="connsiteX2" fmla="*/ 4806231 w 4828010"/>
                  <a:gd name="connsiteY2" fmla="*/ 1773180 h 4873559"/>
                  <a:gd name="connsiteX3" fmla="*/ 4448644 w 4828010"/>
                  <a:gd name="connsiteY3" fmla="*/ 3933235 h 4873559"/>
                  <a:gd name="connsiteX4" fmla="*/ 3192542 w 4828010"/>
                  <a:gd name="connsiteY4" fmla="*/ 4716168 h 4873559"/>
                  <a:gd name="connsiteX5" fmla="*/ 937448 w 4828010"/>
                  <a:gd name="connsiteY5" fmla="*/ 4547691 h 4873559"/>
                  <a:gd name="connsiteX6" fmla="*/ 12348 w 4828010"/>
                  <a:gd name="connsiteY6" fmla="*/ 3026750 h 4873559"/>
                  <a:gd name="connsiteX7" fmla="*/ 553508 w 4828010"/>
                  <a:gd name="connsiteY7" fmla="*/ 740383 h 4873559"/>
                  <a:gd name="connsiteX8" fmla="*/ 2531073 w 4828010"/>
                  <a:gd name="connsiteY8" fmla="*/ 0 h 4873559"/>
                  <a:gd name="connsiteX0" fmla="*/ 2531073 w 4828010"/>
                  <a:gd name="connsiteY0" fmla="*/ 0 h 4853896"/>
                  <a:gd name="connsiteX1" fmla="*/ 3937963 w 4828010"/>
                  <a:gd name="connsiteY1" fmla="*/ 437433 h 4853896"/>
                  <a:gd name="connsiteX2" fmla="*/ 4806231 w 4828010"/>
                  <a:gd name="connsiteY2" fmla="*/ 1773180 h 4853896"/>
                  <a:gd name="connsiteX3" fmla="*/ 4448644 w 4828010"/>
                  <a:gd name="connsiteY3" fmla="*/ 3933235 h 4853896"/>
                  <a:gd name="connsiteX4" fmla="*/ 3192542 w 4828010"/>
                  <a:gd name="connsiteY4" fmla="*/ 4716168 h 4853896"/>
                  <a:gd name="connsiteX5" fmla="*/ 1075671 w 4828010"/>
                  <a:gd name="connsiteY5" fmla="*/ 4473263 h 4853896"/>
                  <a:gd name="connsiteX6" fmla="*/ 12348 w 4828010"/>
                  <a:gd name="connsiteY6" fmla="*/ 3026750 h 4853896"/>
                  <a:gd name="connsiteX7" fmla="*/ 553508 w 4828010"/>
                  <a:gd name="connsiteY7" fmla="*/ 740383 h 4853896"/>
                  <a:gd name="connsiteX8" fmla="*/ 2531073 w 4828010"/>
                  <a:gd name="connsiteY8" fmla="*/ 0 h 4853896"/>
                  <a:gd name="connsiteX0" fmla="*/ 2531073 w 4828010"/>
                  <a:gd name="connsiteY0" fmla="*/ 0 h 4852652"/>
                  <a:gd name="connsiteX1" fmla="*/ 3937963 w 4828010"/>
                  <a:gd name="connsiteY1" fmla="*/ 437433 h 4852652"/>
                  <a:gd name="connsiteX2" fmla="*/ 4806231 w 4828010"/>
                  <a:gd name="connsiteY2" fmla="*/ 1773180 h 4852652"/>
                  <a:gd name="connsiteX3" fmla="*/ 4448644 w 4828010"/>
                  <a:gd name="connsiteY3" fmla="*/ 3933235 h 4852652"/>
                  <a:gd name="connsiteX4" fmla="*/ 3192542 w 4828010"/>
                  <a:gd name="connsiteY4" fmla="*/ 4716168 h 4852652"/>
                  <a:gd name="connsiteX5" fmla="*/ 1160732 w 4828010"/>
                  <a:gd name="connsiteY5" fmla="*/ 4467947 h 4852652"/>
                  <a:gd name="connsiteX6" fmla="*/ 12348 w 4828010"/>
                  <a:gd name="connsiteY6" fmla="*/ 3026750 h 4852652"/>
                  <a:gd name="connsiteX7" fmla="*/ 553508 w 4828010"/>
                  <a:gd name="connsiteY7" fmla="*/ 740383 h 4852652"/>
                  <a:gd name="connsiteX8" fmla="*/ 2531073 w 4828010"/>
                  <a:gd name="connsiteY8" fmla="*/ 0 h 4852652"/>
                  <a:gd name="connsiteX0" fmla="*/ 2531073 w 4828010"/>
                  <a:gd name="connsiteY0" fmla="*/ 0 h 4852652"/>
                  <a:gd name="connsiteX1" fmla="*/ 3937963 w 4828010"/>
                  <a:gd name="connsiteY1" fmla="*/ 437433 h 4852652"/>
                  <a:gd name="connsiteX2" fmla="*/ 4806231 w 4828010"/>
                  <a:gd name="connsiteY2" fmla="*/ 1773180 h 4852652"/>
                  <a:gd name="connsiteX3" fmla="*/ 4448644 w 4828010"/>
                  <a:gd name="connsiteY3" fmla="*/ 3933235 h 4852652"/>
                  <a:gd name="connsiteX4" fmla="*/ 3192542 w 4828010"/>
                  <a:gd name="connsiteY4" fmla="*/ 4716168 h 4852652"/>
                  <a:gd name="connsiteX5" fmla="*/ 1160732 w 4828010"/>
                  <a:gd name="connsiteY5" fmla="*/ 4467947 h 4852652"/>
                  <a:gd name="connsiteX6" fmla="*/ 12348 w 4828010"/>
                  <a:gd name="connsiteY6" fmla="*/ 3026750 h 4852652"/>
                  <a:gd name="connsiteX7" fmla="*/ 553508 w 4828010"/>
                  <a:gd name="connsiteY7" fmla="*/ 740383 h 4852652"/>
                  <a:gd name="connsiteX8" fmla="*/ 2531073 w 4828010"/>
                  <a:gd name="connsiteY8" fmla="*/ 0 h 4852652"/>
                  <a:gd name="connsiteX0" fmla="*/ 2460239 w 4757176"/>
                  <a:gd name="connsiteY0" fmla="*/ 0 h 4850182"/>
                  <a:gd name="connsiteX1" fmla="*/ 3867129 w 4757176"/>
                  <a:gd name="connsiteY1" fmla="*/ 437433 h 4850182"/>
                  <a:gd name="connsiteX2" fmla="*/ 4735397 w 4757176"/>
                  <a:gd name="connsiteY2" fmla="*/ 1773180 h 4850182"/>
                  <a:gd name="connsiteX3" fmla="*/ 4377810 w 4757176"/>
                  <a:gd name="connsiteY3" fmla="*/ 3933235 h 4850182"/>
                  <a:gd name="connsiteX4" fmla="*/ 3121708 w 4757176"/>
                  <a:gd name="connsiteY4" fmla="*/ 4716168 h 4850182"/>
                  <a:gd name="connsiteX5" fmla="*/ 1089898 w 4757176"/>
                  <a:gd name="connsiteY5" fmla="*/ 4467947 h 4850182"/>
                  <a:gd name="connsiteX6" fmla="*/ 15942 w 4757176"/>
                  <a:gd name="connsiteY6" fmla="*/ 3101178 h 4850182"/>
                  <a:gd name="connsiteX7" fmla="*/ 482674 w 4757176"/>
                  <a:gd name="connsiteY7" fmla="*/ 740383 h 4850182"/>
                  <a:gd name="connsiteX8" fmla="*/ 2460239 w 4757176"/>
                  <a:gd name="connsiteY8" fmla="*/ 0 h 4850182"/>
                  <a:gd name="connsiteX0" fmla="*/ 2460239 w 4757176"/>
                  <a:gd name="connsiteY0" fmla="*/ 0 h 4850182"/>
                  <a:gd name="connsiteX1" fmla="*/ 3867129 w 4757176"/>
                  <a:gd name="connsiteY1" fmla="*/ 437433 h 4850182"/>
                  <a:gd name="connsiteX2" fmla="*/ 4735397 w 4757176"/>
                  <a:gd name="connsiteY2" fmla="*/ 1773180 h 4850182"/>
                  <a:gd name="connsiteX3" fmla="*/ 4377810 w 4757176"/>
                  <a:gd name="connsiteY3" fmla="*/ 3933235 h 4850182"/>
                  <a:gd name="connsiteX4" fmla="*/ 3121708 w 4757176"/>
                  <a:gd name="connsiteY4" fmla="*/ 4716168 h 4850182"/>
                  <a:gd name="connsiteX5" fmla="*/ 1089898 w 4757176"/>
                  <a:gd name="connsiteY5" fmla="*/ 4467947 h 4850182"/>
                  <a:gd name="connsiteX6" fmla="*/ 15942 w 4757176"/>
                  <a:gd name="connsiteY6" fmla="*/ 3101178 h 4850182"/>
                  <a:gd name="connsiteX7" fmla="*/ 482674 w 4757176"/>
                  <a:gd name="connsiteY7" fmla="*/ 740383 h 4850182"/>
                  <a:gd name="connsiteX8" fmla="*/ 2460239 w 4757176"/>
                  <a:gd name="connsiteY8" fmla="*/ 0 h 4850182"/>
                  <a:gd name="connsiteX0" fmla="*/ 2484014 w 4780951"/>
                  <a:gd name="connsiteY0" fmla="*/ 0 h 4850182"/>
                  <a:gd name="connsiteX1" fmla="*/ 3890904 w 4780951"/>
                  <a:gd name="connsiteY1" fmla="*/ 437433 h 4850182"/>
                  <a:gd name="connsiteX2" fmla="*/ 4759172 w 4780951"/>
                  <a:gd name="connsiteY2" fmla="*/ 1773180 h 4850182"/>
                  <a:gd name="connsiteX3" fmla="*/ 4401585 w 4780951"/>
                  <a:gd name="connsiteY3" fmla="*/ 3933235 h 4850182"/>
                  <a:gd name="connsiteX4" fmla="*/ 3145483 w 4780951"/>
                  <a:gd name="connsiteY4" fmla="*/ 4716168 h 4850182"/>
                  <a:gd name="connsiteX5" fmla="*/ 1113673 w 4780951"/>
                  <a:gd name="connsiteY5" fmla="*/ 4467947 h 4850182"/>
                  <a:gd name="connsiteX6" fmla="*/ 39717 w 4780951"/>
                  <a:gd name="connsiteY6" fmla="*/ 3101178 h 4850182"/>
                  <a:gd name="connsiteX7" fmla="*/ 506449 w 4780951"/>
                  <a:gd name="connsiteY7" fmla="*/ 740383 h 4850182"/>
                  <a:gd name="connsiteX8" fmla="*/ 2484014 w 4780951"/>
                  <a:gd name="connsiteY8" fmla="*/ 0 h 4850182"/>
                  <a:gd name="connsiteX0" fmla="*/ 2484014 w 4780127"/>
                  <a:gd name="connsiteY0" fmla="*/ 0 h 4850182"/>
                  <a:gd name="connsiteX1" fmla="*/ 3890904 w 4780127"/>
                  <a:gd name="connsiteY1" fmla="*/ 437433 h 4850182"/>
                  <a:gd name="connsiteX2" fmla="*/ 4759172 w 4780127"/>
                  <a:gd name="connsiteY2" fmla="*/ 1773180 h 4850182"/>
                  <a:gd name="connsiteX3" fmla="*/ 4390953 w 4780127"/>
                  <a:gd name="connsiteY3" fmla="*/ 3805644 h 4850182"/>
                  <a:gd name="connsiteX4" fmla="*/ 3145483 w 4780127"/>
                  <a:gd name="connsiteY4" fmla="*/ 4716168 h 4850182"/>
                  <a:gd name="connsiteX5" fmla="*/ 1113673 w 4780127"/>
                  <a:gd name="connsiteY5" fmla="*/ 4467947 h 4850182"/>
                  <a:gd name="connsiteX6" fmla="*/ 39717 w 4780127"/>
                  <a:gd name="connsiteY6" fmla="*/ 3101178 h 4850182"/>
                  <a:gd name="connsiteX7" fmla="*/ 506449 w 4780127"/>
                  <a:gd name="connsiteY7" fmla="*/ 740383 h 4850182"/>
                  <a:gd name="connsiteX8" fmla="*/ 2484014 w 4780127"/>
                  <a:gd name="connsiteY8" fmla="*/ 0 h 4850182"/>
                  <a:gd name="connsiteX0" fmla="*/ 2484014 w 4778010"/>
                  <a:gd name="connsiteY0" fmla="*/ 0 h 4846926"/>
                  <a:gd name="connsiteX1" fmla="*/ 3890904 w 4778010"/>
                  <a:gd name="connsiteY1" fmla="*/ 437433 h 4846926"/>
                  <a:gd name="connsiteX2" fmla="*/ 4759172 w 4778010"/>
                  <a:gd name="connsiteY2" fmla="*/ 1773180 h 4846926"/>
                  <a:gd name="connsiteX3" fmla="*/ 4390953 w 4778010"/>
                  <a:gd name="connsiteY3" fmla="*/ 3805644 h 4846926"/>
                  <a:gd name="connsiteX4" fmla="*/ 3343914 w 4778010"/>
                  <a:gd name="connsiteY4" fmla="*/ 4712128 h 4846926"/>
                  <a:gd name="connsiteX5" fmla="*/ 1113673 w 4778010"/>
                  <a:gd name="connsiteY5" fmla="*/ 4467947 h 4846926"/>
                  <a:gd name="connsiteX6" fmla="*/ 39717 w 4778010"/>
                  <a:gd name="connsiteY6" fmla="*/ 3101178 h 4846926"/>
                  <a:gd name="connsiteX7" fmla="*/ 506449 w 4778010"/>
                  <a:gd name="connsiteY7" fmla="*/ 740383 h 4846926"/>
                  <a:gd name="connsiteX8" fmla="*/ 2484014 w 4778010"/>
                  <a:gd name="connsiteY8" fmla="*/ 0 h 4846926"/>
                  <a:gd name="connsiteX0" fmla="*/ 2484014 w 4782503"/>
                  <a:gd name="connsiteY0" fmla="*/ 0 h 4846926"/>
                  <a:gd name="connsiteX1" fmla="*/ 3890904 w 4782503"/>
                  <a:gd name="connsiteY1" fmla="*/ 437433 h 4846926"/>
                  <a:gd name="connsiteX2" fmla="*/ 4759172 w 4782503"/>
                  <a:gd name="connsiteY2" fmla="*/ 1773180 h 4846926"/>
                  <a:gd name="connsiteX3" fmla="*/ 4450482 w 4782503"/>
                  <a:gd name="connsiteY3" fmla="*/ 3688481 h 4846926"/>
                  <a:gd name="connsiteX4" fmla="*/ 3343914 w 4782503"/>
                  <a:gd name="connsiteY4" fmla="*/ 4712128 h 4846926"/>
                  <a:gd name="connsiteX5" fmla="*/ 1113673 w 4782503"/>
                  <a:gd name="connsiteY5" fmla="*/ 4467947 h 4846926"/>
                  <a:gd name="connsiteX6" fmla="*/ 39717 w 4782503"/>
                  <a:gd name="connsiteY6" fmla="*/ 3101178 h 4846926"/>
                  <a:gd name="connsiteX7" fmla="*/ 506449 w 4782503"/>
                  <a:gd name="connsiteY7" fmla="*/ 740383 h 4846926"/>
                  <a:gd name="connsiteX8" fmla="*/ 2484014 w 4782503"/>
                  <a:gd name="connsiteY8" fmla="*/ 0 h 4846926"/>
                  <a:gd name="connsiteX0" fmla="*/ 2484014 w 4784889"/>
                  <a:gd name="connsiteY0" fmla="*/ 0 h 4846926"/>
                  <a:gd name="connsiteX1" fmla="*/ 3890904 w 4784889"/>
                  <a:gd name="connsiteY1" fmla="*/ 437433 h 4846926"/>
                  <a:gd name="connsiteX2" fmla="*/ 4759172 w 4784889"/>
                  <a:gd name="connsiteY2" fmla="*/ 1773180 h 4846926"/>
                  <a:gd name="connsiteX3" fmla="*/ 4474294 w 4784889"/>
                  <a:gd name="connsiteY3" fmla="*/ 3676361 h 4846926"/>
                  <a:gd name="connsiteX4" fmla="*/ 3343914 w 4784889"/>
                  <a:gd name="connsiteY4" fmla="*/ 4712128 h 4846926"/>
                  <a:gd name="connsiteX5" fmla="*/ 1113673 w 4784889"/>
                  <a:gd name="connsiteY5" fmla="*/ 4467947 h 4846926"/>
                  <a:gd name="connsiteX6" fmla="*/ 39717 w 4784889"/>
                  <a:gd name="connsiteY6" fmla="*/ 3101178 h 4846926"/>
                  <a:gd name="connsiteX7" fmla="*/ 506449 w 4784889"/>
                  <a:gd name="connsiteY7" fmla="*/ 740383 h 4846926"/>
                  <a:gd name="connsiteX8" fmla="*/ 2484014 w 4784889"/>
                  <a:gd name="connsiteY8" fmla="*/ 0 h 4846926"/>
                  <a:gd name="connsiteX0" fmla="*/ 2484014 w 4784889"/>
                  <a:gd name="connsiteY0" fmla="*/ 0 h 4860980"/>
                  <a:gd name="connsiteX1" fmla="*/ 3890904 w 4784889"/>
                  <a:gd name="connsiteY1" fmla="*/ 437433 h 4860980"/>
                  <a:gd name="connsiteX2" fmla="*/ 4759172 w 4784889"/>
                  <a:gd name="connsiteY2" fmla="*/ 1773180 h 4860980"/>
                  <a:gd name="connsiteX3" fmla="*/ 4474294 w 4784889"/>
                  <a:gd name="connsiteY3" fmla="*/ 3676361 h 4860980"/>
                  <a:gd name="connsiteX4" fmla="*/ 3343914 w 4784889"/>
                  <a:gd name="connsiteY4" fmla="*/ 4712128 h 4860980"/>
                  <a:gd name="connsiteX5" fmla="*/ 1097799 w 4784889"/>
                  <a:gd name="connsiteY5" fmla="*/ 4524510 h 4860980"/>
                  <a:gd name="connsiteX6" fmla="*/ 39717 w 4784889"/>
                  <a:gd name="connsiteY6" fmla="*/ 3101178 h 4860980"/>
                  <a:gd name="connsiteX7" fmla="*/ 506449 w 4784889"/>
                  <a:gd name="connsiteY7" fmla="*/ 740383 h 4860980"/>
                  <a:gd name="connsiteX8" fmla="*/ 2484014 w 4784889"/>
                  <a:gd name="connsiteY8" fmla="*/ 0 h 4860980"/>
                  <a:gd name="connsiteX0" fmla="*/ 2484014 w 4783308"/>
                  <a:gd name="connsiteY0" fmla="*/ 0 h 4860981"/>
                  <a:gd name="connsiteX1" fmla="*/ 3890904 w 4783308"/>
                  <a:gd name="connsiteY1" fmla="*/ 437433 h 4860981"/>
                  <a:gd name="connsiteX2" fmla="*/ 4759172 w 4783308"/>
                  <a:gd name="connsiteY2" fmla="*/ 1773180 h 4860981"/>
                  <a:gd name="connsiteX3" fmla="*/ 4474294 w 4783308"/>
                  <a:gd name="connsiteY3" fmla="*/ 3676361 h 4860981"/>
                  <a:gd name="connsiteX4" fmla="*/ 3443129 w 4783308"/>
                  <a:gd name="connsiteY4" fmla="*/ 4712129 h 4860981"/>
                  <a:gd name="connsiteX5" fmla="*/ 1097799 w 4783308"/>
                  <a:gd name="connsiteY5" fmla="*/ 4524510 h 4860981"/>
                  <a:gd name="connsiteX6" fmla="*/ 39717 w 4783308"/>
                  <a:gd name="connsiteY6" fmla="*/ 3101178 h 4860981"/>
                  <a:gd name="connsiteX7" fmla="*/ 506449 w 4783308"/>
                  <a:gd name="connsiteY7" fmla="*/ 740383 h 4860981"/>
                  <a:gd name="connsiteX8" fmla="*/ 2484014 w 4783308"/>
                  <a:gd name="connsiteY8" fmla="*/ 0 h 4860981"/>
                  <a:gd name="connsiteX0" fmla="*/ 2484014 w 4783308"/>
                  <a:gd name="connsiteY0" fmla="*/ 0 h 4821502"/>
                  <a:gd name="connsiteX1" fmla="*/ 3890904 w 4783308"/>
                  <a:gd name="connsiteY1" fmla="*/ 437433 h 4821502"/>
                  <a:gd name="connsiteX2" fmla="*/ 4759172 w 4783308"/>
                  <a:gd name="connsiteY2" fmla="*/ 1773180 h 4821502"/>
                  <a:gd name="connsiteX3" fmla="*/ 4474294 w 4783308"/>
                  <a:gd name="connsiteY3" fmla="*/ 3676361 h 4821502"/>
                  <a:gd name="connsiteX4" fmla="*/ 3443129 w 4783308"/>
                  <a:gd name="connsiteY4" fmla="*/ 4712129 h 4821502"/>
                  <a:gd name="connsiteX5" fmla="*/ 1097799 w 4783308"/>
                  <a:gd name="connsiteY5" fmla="*/ 4524510 h 4821502"/>
                  <a:gd name="connsiteX6" fmla="*/ 39717 w 4783308"/>
                  <a:gd name="connsiteY6" fmla="*/ 3101178 h 4821502"/>
                  <a:gd name="connsiteX7" fmla="*/ 506449 w 4783308"/>
                  <a:gd name="connsiteY7" fmla="*/ 740383 h 4821502"/>
                  <a:gd name="connsiteX8" fmla="*/ 2484014 w 4783308"/>
                  <a:gd name="connsiteY8" fmla="*/ 0 h 4821502"/>
                  <a:gd name="connsiteX0" fmla="*/ 2484014 w 4783308"/>
                  <a:gd name="connsiteY0" fmla="*/ 0 h 4821502"/>
                  <a:gd name="connsiteX1" fmla="*/ 3890904 w 4783308"/>
                  <a:gd name="connsiteY1" fmla="*/ 437433 h 4821502"/>
                  <a:gd name="connsiteX2" fmla="*/ 4759172 w 4783308"/>
                  <a:gd name="connsiteY2" fmla="*/ 1773180 h 4821502"/>
                  <a:gd name="connsiteX3" fmla="*/ 4474294 w 4783308"/>
                  <a:gd name="connsiteY3" fmla="*/ 3676361 h 4821502"/>
                  <a:gd name="connsiteX4" fmla="*/ 3443129 w 4783308"/>
                  <a:gd name="connsiteY4" fmla="*/ 4712129 h 4821502"/>
                  <a:gd name="connsiteX5" fmla="*/ 1097799 w 4783308"/>
                  <a:gd name="connsiteY5" fmla="*/ 4524510 h 4821502"/>
                  <a:gd name="connsiteX6" fmla="*/ 39717 w 4783308"/>
                  <a:gd name="connsiteY6" fmla="*/ 3101178 h 4821502"/>
                  <a:gd name="connsiteX7" fmla="*/ 506449 w 4783308"/>
                  <a:gd name="connsiteY7" fmla="*/ 740383 h 4821502"/>
                  <a:gd name="connsiteX8" fmla="*/ 2484014 w 4783308"/>
                  <a:gd name="connsiteY8" fmla="*/ 0 h 4821502"/>
                  <a:gd name="connsiteX0" fmla="*/ 2532073 w 4784141"/>
                  <a:gd name="connsiteY0" fmla="*/ 0 h 4773425"/>
                  <a:gd name="connsiteX1" fmla="*/ 3891737 w 4784141"/>
                  <a:gd name="connsiteY1" fmla="*/ 389356 h 4773425"/>
                  <a:gd name="connsiteX2" fmla="*/ 4760005 w 4784141"/>
                  <a:gd name="connsiteY2" fmla="*/ 1725103 h 4773425"/>
                  <a:gd name="connsiteX3" fmla="*/ 4475127 w 4784141"/>
                  <a:gd name="connsiteY3" fmla="*/ 3628284 h 4773425"/>
                  <a:gd name="connsiteX4" fmla="*/ 3443962 w 4784141"/>
                  <a:gd name="connsiteY4" fmla="*/ 4664052 h 4773425"/>
                  <a:gd name="connsiteX5" fmla="*/ 1098632 w 4784141"/>
                  <a:gd name="connsiteY5" fmla="*/ 4476433 h 4773425"/>
                  <a:gd name="connsiteX6" fmla="*/ 40550 w 4784141"/>
                  <a:gd name="connsiteY6" fmla="*/ 3053101 h 4773425"/>
                  <a:gd name="connsiteX7" fmla="*/ 507282 w 4784141"/>
                  <a:gd name="connsiteY7" fmla="*/ 692306 h 4773425"/>
                  <a:gd name="connsiteX8" fmla="*/ 2532073 w 4784141"/>
                  <a:gd name="connsiteY8" fmla="*/ 0 h 4773425"/>
                  <a:gd name="connsiteX0" fmla="*/ 2532073 w 4784141"/>
                  <a:gd name="connsiteY0" fmla="*/ 491 h 4773916"/>
                  <a:gd name="connsiteX1" fmla="*/ 3891737 w 4784141"/>
                  <a:gd name="connsiteY1" fmla="*/ 389847 h 4773916"/>
                  <a:gd name="connsiteX2" fmla="*/ 4760005 w 4784141"/>
                  <a:gd name="connsiteY2" fmla="*/ 1725594 h 4773916"/>
                  <a:gd name="connsiteX3" fmla="*/ 4475127 w 4784141"/>
                  <a:gd name="connsiteY3" fmla="*/ 3628775 h 4773916"/>
                  <a:gd name="connsiteX4" fmla="*/ 3443962 w 4784141"/>
                  <a:gd name="connsiteY4" fmla="*/ 4664543 h 4773916"/>
                  <a:gd name="connsiteX5" fmla="*/ 1098632 w 4784141"/>
                  <a:gd name="connsiteY5" fmla="*/ 4476924 h 4773916"/>
                  <a:gd name="connsiteX6" fmla="*/ 40550 w 4784141"/>
                  <a:gd name="connsiteY6" fmla="*/ 3053592 h 4773916"/>
                  <a:gd name="connsiteX7" fmla="*/ 507282 w 4784141"/>
                  <a:gd name="connsiteY7" fmla="*/ 692797 h 4773916"/>
                  <a:gd name="connsiteX8" fmla="*/ 2532073 w 4784141"/>
                  <a:gd name="connsiteY8" fmla="*/ 491 h 4773916"/>
                  <a:gd name="connsiteX0" fmla="*/ 2532073 w 4784141"/>
                  <a:gd name="connsiteY0" fmla="*/ 491 h 4773916"/>
                  <a:gd name="connsiteX1" fmla="*/ 3891737 w 4784141"/>
                  <a:gd name="connsiteY1" fmla="*/ 389847 h 4773916"/>
                  <a:gd name="connsiteX2" fmla="*/ 4760005 w 4784141"/>
                  <a:gd name="connsiteY2" fmla="*/ 1725594 h 4773916"/>
                  <a:gd name="connsiteX3" fmla="*/ 4475127 w 4784141"/>
                  <a:gd name="connsiteY3" fmla="*/ 3628775 h 4773916"/>
                  <a:gd name="connsiteX4" fmla="*/ 3443962 w 4784141"/>
                  <a:gd name="connsiteY4" fmla="*/ 4664543 h 4773916"/>
                  <a:gd name="connsiteX5" fmla="*/ 1098632 w 4784141"/>
                  <a:gd name="connsiteY5" fmla="*/ 4476924 h 4773916"/>
                  <a:gd name="connsiteX6" fmla="*/ 40550 w 4784141"/>
                  <a:gd name="connsiteY6" fmla="*/ 3053592 h 4773916"/>
                  <a:gd name="connsiteX7" fmla="*/ 507282 w 4784141"/>
                  <a:gd name="connsiteY7" fmla="*/ 692797 h 4773916"/>
                  <a:gd name="connsiteX8" fmla="*/ 2532073 w 4784141"/>
                  <a:gd name="connsiteY8" fmla="*/ 491 h 4773916"/>
                  <a:gd name="connsiteX0" fmla="*/ 2558783 w 4784614"/>
                  <a:gd name="connsiteY0" fmla="*/ 525 h 4757924"/>
                  <a:gd name="connsiteX1" fmla="*/ 3892210 w 4784614"/>
                  <a:gd name="connsiteY1" fmla="*/ 373855 h 4757924"/>
                  <a:gd name="connsiteX2" fmla="*/ 4760478 w 4784614"/>
                  <a:gd name="connsiteY2" fmla="*/ 1709602 h 4757924"/>
                  <a:gd name="connsiteX3" fmla="*/ 4475600 w 4784614"/>
                  <a:gd name="connsiteY3" fmla="*/ 3612783 h 4757924"/>
                  <a:gd name="connsiteX4" fmla="*/ 3444435 w 4784614"/>
                  <a:gd name="connsiteY4" fmla="*/ 4648551 h 4757924"/>
                  <a:gd name="connsiteX5" fmla="*/ 1099105 w 4784614"/>
                  <a:gd name="connsiteY5" fmla="*/ 4460932 h 4757924"/>
                  <a:gd name="connsiteX6" fmla="*/ 41023 w 4784614"/>
                  <a:gd name="connsiteY6" fmla="*/ 3037600 h 4757924"/>
                  <a:gd name="connsiteX7" fmla="*/ 507755 w 4784614"/>
                  <a:gd name="connsiteY7" fmla="*/ 676805 h 4757924"/>
                  <a:gd name="connsiteX8" fmla="*/ 2558783 w 4784614"/>
                  <a:gd name="connsiteY8" fmla="*/ 525 h 4757924"/>
                  <a:gd name="connsiteX0" fmla="*/ 2558783 w 4784614"/>
                  <a:gd name="connsiteY0" fmla="*/ 408 h 4757807"/>
                  <a:gd name="connsiteX1" fmla="*/ 3907953 w 4784614"/>
                  <a:gd name="connsiteY1" fmla="*/ 443183 h 4757807"/>
                  <a:gd name="connsiteX2" fmla="*/ 4760478 w 4784614"/>
                  <a:gd name="connsiteY2" fmla="*/ 1709485 h 4757807"/>
                  <a:gd name="connsiteX3" fmla="*/ 4475600 w 4784614"/>
                  <a:gd name="connsiteY3" fmla="*/ 3612666 h 4757807"/>
                  <a:gd name="connsiteX4" fmla="*/ 3444435 w 4784614"/>
                  <a:gd name="connsiteY4" fmla="*/ 4648434 h 4757807"/>
                  <a:gd name="connsiteX5" fmla="*/ 1099105 w 4784614"/>
                  <a:gd name="connsiteY5" fmla="*/ 4460815 h 4757807"/>
                  <a:gd name="connsiteX6" fmla="*/ 41023 w 4784614"/>
                  <a:gd name="connsiteY6" fmla="*/ 3037483 h 4757807"/>
                  <a:gd name="connsiteX7" fmla="*/ 507755 w 4784614"/>
                  <a:gd name="connsiteY7" fmla="*/ 676688 h 4757807"/>
                  <a:gd name="connsiteX8" fmla="*/ 2558783 w 4784614"/>
                  <a:gd name="connsiteY8" fmla="*/ 408 h 4757807"/>
                  <a:gd name="connsiteX0" fmla="*/ 2675744 w 4786788"/>
                  <a:gd name="connsiteY0" fmla="*/ 250 h 4954478"/>
                  <a:gd name="connsiteX1" fmla="*/ 3910127 w 4786788"/>
                  <a:gd name="connsiteY1" fmla="*/ 639854 h 4954478"/>
                  <a:gd name="connsiteX2" fmla="*/ 4762652 w 4786788"/>
                  <a:gd name="connsiteY2" fmla="*/ 1906156 h 4954478"/>
                  <a:gd name="connsiteX3" fmla="*/ 4477774 w 4786788"/>
                  <a:gd name="connsiteY3" fmla="*/ 3809337 h 4954478"/>
                  <a:gd name="connsiteX4" fmla="*/ 3446609 w 4786788"/>
                  <a:gd name="connsiteY4" fmla="*/ 4845105 h 4954478"/>
                  <a:gd name="connsiteX5" fmla="*/ 1101279 w 4786788"/>
                  <a:gd name="connsiteY5" fmla="*/ 4657486 h 4954478"/>
                  <a:gd name="connsiteX6" fmla="*/ 43197 w 4786788"/>
                  <a:gd name="connsiteY6" fmla="*/ 3234154 h 4954478"/>
                  <a:gd name="connsiteX7" fmla="*/ 509929 w 4786788"/>
                  <a:gd name="connsiteY7" fmla="*/ 873359 h 4954478"/>
                  <a:gd name="connsiteX8" fmla="*/ 2675744 w 4786788"/>
                  <a:gd name="connsiteY8" fmla="*/ 250 h 4954478"/>
                  <a:gd name="connsiteX0" fmla="*/ 2675744 w 4786788"/>
                  <a:gd name="connsiteY0" fmla="*/ 250 h 4954478"/>
                  <a:gd name="connsiteX1" fmla="*/ 3910127 w 4786788"/>
                  <a:gd name="connsiteY1" fmla="*/ 639854 h 4954478"/>
                  <a:gd name="connsiteX2" fmla="*/ 4762652 w 4786788"/>
                  <a:gd name="connsiteY2" fmla="*/ 1906156 h 4954478"/>
                  <a:gd name="connsiteX3" fmla="*/ 4477774 w 4786788"/>
                  <a:gd name="connsiteY3" fmla="*/ 3809337 h 4954478"/>
                  <a:gd name="connsiteX4" fmla="*/ 3446609 w 4786788"/>
                  <a:gd name="connsiteY4" fmla="*/ 4845105 h 4954478"/>
                  <a:gd name="connsiteX5" fmla="*/ 1101279 w 4786788"/>
                  <a:gd name="connsiteY5" fmla="*/ 4657486 h 4954478"/>
                  <a:gd name="connsiteX6" fmla="*/ 43197 w 4786788"/>
                  <a:gd name="connsiteY6" fmla="*/ 3234154 h 4954478"/>
                  <a:gd name="connsiteX7" fmla="*/ 509929 w 4786788"/>
                  <a:gd name="connsiteY7" fmla="*/ 873359 h 4954478"/>
                  <a:gd name="connsiteX8" fmla="*/ 2675744 w 4786788"/>
                  <a:gd name="connsiteY8" fmla="*/ 250 h 4954478"/>
                  <a:gd name="connsiteX0" fmla="*/ 2675744 w 4786788"/>
                  <a:gd name="connsiteY0" fmla="*/ 290 h 4954518"/>
                  <a:gd name="connsiteX1" fmla="*/ 3910127 w 4786788"/>
                  <a:gd name="connsiteY1" fmla="*/ 639894 h 4954518"/>
                  <a:gd name="connsiteX2" fmla="*/ 4762652 w 4786788"/>
                  <a:gd name="connsiteY2" fmla="*/ 1906196 h 4954518"/>
                  <a:gd name="connsiteX3" fmla="*/ 4477774 w 4786788"/>
                  <a:gd name="connsiteY3" fmla="*/ 3809377 h 4954518"/>
                  <a:gd name="connsiteX4" fmla="*/ 3446609 w 4786788"/>
                  <a:gd name="connsiteY4" fmla="*/ 4845145 h 4954518"/>
                  <a:gd name="connsiteX5" fmla="*/ 1101279 w 4786788"/>
                  <a:gd name="connsiteY5" fmla="*/ 4657526 h 4954518"/>
                  <a:gd name="connsiteX6" fmla="*/ 43197 w 4786788"/>
                  <a:gd name="connsiteY6" fmla="*/ 3234194 h 4954518"/>
                  <a:gd name="connsiteX7" fmla="*/ 509929 w 4786788"/>
                  <a:gd name="connsiteY7" fmla="*/ 873399 h 4954518"/>
                  <a:gd name="connsiteX8" fmla="*/ 2675744 w 4786788"/>
                  <a:gd name="connsiteY8" fmla="*/ 290 h 4954518"/>
                  <a:gd name="connsiteX0" fmla="*/ 2675744 w 4786788"/>
                  <a:gd name="connsiteY0" fmla="*/ 326 h 4954554"/>
                  <a:gd name="connsiteX1" fmla="*/ 3990884 w 4786788"/>
                  <a:gd name="connsiteY1" fmla="*/ 591130 h 4954554"/>
                  <a:gd name="connsiteX2" fmla="*/ 4762652 w 4786788"/>
                  <a:gd name="connsiteY2" fmla="*/ 1906232 h 4954554"/>
                  <a:gd name="connsiteX3" fmla="*/ 4477774 w 4786788"/>
                  <a:gd name="connsiteY3" fmla="*/ 3809413 h 4954554"/>
                  <a:gd name="connsiteX4" fmla="*/ 3446609 w 4786788"/>
                  <a:gd name="connsiteY4" fmla="*/ 4845181 h 4954554"/>
                  <a:gd name="connsiteX5" fmla="*/ 1101279 w 4786788"/>
                  <a:gd name="connsiteY5" fmla="*/ 4657562 h 4954554"/>
                  <a:gd name="connsiteX6" fmla="*/ 43197 w 4786788"/>
                  <a:gd name="connsiteY6" fmla="*/ 3234230 h 4954554"/>
                  <a:gd name="connsiteX7" fmla="*/ 509929 w 4786788"/>
                  <a:gd name="connsiteY7" fmla="*/ 873435 h 4954554"/>
                  <a:gd name="connsiteX8" fmla="*/ 2675744 w 4786788"/>
                  <a:gd name="connsiteY8" fmla="*/ 326 h 4954554"/>
                  <a:gd name="connsiteX0" fmla="*/ 2662196 w 4773240"/>
                  <a:gd name="connsiteY0" fmla="*/ 326 h 4954554"/>
                  <a:gd name="connsiteX1" fmla="*/ 3977336 w 4773240"/>
                  <a:gd name="connsiteY1" fmla="*/ 591130 h 4954554"/>
                  <a:gd name="connsiteX2" fmla="*/ 4749104 w 4773240"/>
                  <a:gd name="connsiteY2" fmla="*/ 1906232 h 4954554"/>
                  <a:gd name="connsiteX3" fmla="*/ 4464226 w 4773240"/>
                  <a:gd name="connsiteY3" fmla="*/ 3809413 h 4954554"/>
                  <a:gd name="connsiteX4" fmla="*/ 3433061 w 4773240"/>
                  <a:gd name="connsiteY4" fmla="*/ 4845181 h 4954554"/>
                  <a:gd name="connsiteX5" fmla="*/ 1087731 w 4773240"/>
                  <a:gd name="connsiteY5" fmla="*/ 4657562 h 4954554"/>
                  <a:gd name="connsiteX6" fmla="*/ 29649 w 4773240"/>
                  <a:gd name="connsiteY6" fmla="*/ 3234230 h 4954554"/>
                  <a:gd name="connsiteX7" fmla="*/ 640977 w 4773240"/>
                  <a:gd name="connsiteY7" fmla="*/ 730117 h 4954554"/>
                  <a:gd name="connsiteX8" fmla="*/ 2662196 w 4773240"/>
                  <a:gd name="connsiteY8" fmla="*/ 326 h 4954554"/>
                  <a:gd name="connsiteX0" fmla="*/ 2664762 w 4775806"/>
                  <a:gd name="connsiteY0" fmla="*/ 326 h 4954554"/>
                  <a:gd name="connsiteX1" fmla="*/ 3979902 w 4775806"/>
                  <a:gd name="connsiteY1" fmla="*/ 591130 h 4954554"/>
                  <a:gd name="connsiteX2" fmla="*/ 4751670 w 4775806"/>
                  <a:gd name="connsiteY2" fmla="*/ 1906232 h 4954554"/>
                  <a:gd name="connsiteX3" fmla="*/ 4466792 w 4775806"/>
                  <a:gd name="connsiteY3" fmla="*/ 3809413 h 4954554"/>
                  <a:gd name="connsiteX4" fmla="*/ 3435627 w 4775806"/>
                  <a:gd name="connsiteY4" fmla="*/ 4845181 h 4954554"/>
                  <a:gd name="connsiteX5" fmla="*/ 1090297 w 4775806"/>
                  <a:gd name="connsiteY5" fmla="*/ 4657562 h 4954554"/>
                  <a:gd name="connsiteX6" fmla="*/ 32215 w 4775806"/>
                  <a:gd name="connsiteY6" fmla="*/ 3234230 h 4954554"/>
                  <a:gd name="connsiteX7" fmla="*/ 607899 w 4775806"/>
                  <a:gd name="connsiteY7" fmla="*/ 806182 h 4954554"/>
                  <a:gd name="connsiteX8" fmla="*/ 2664762 w 4775806"/>
                  <a:gd name="connsiteY8" fmla="*/ 326 h 4954554"/>
                  <a:gd name="connsiteX0" fmla="*/ 2673549 w 4784593"/>
                  <a:gd name="connsiteY0" fmla="*/ 326 h 4954554"/>
                  <a:gd name="connsiteX1" fmla="*/ 3988689 w 4784593"/>
                  <a:gd name="connsiteY1" fmla="*/ 591130 h 4954554"/>
                  <a:gd name="connsiteX2" fmla="*/ 4760457 w 4784593"/>
                  <a:gd name="connsiteY2" fmla="*/ 1906232 h 4954554"/>
                  <a:gd name="connsiteX3" fmla="*/ 4475579 w 4784593"/>
                  <a:gd name="connsiteY3" fmla="*/ 3809413 h 4954554"/>
                  <a:gd name="connsiteX4" fmla="*/ 3444414 w 4784593"/>
                  <a:gd name="connsiteY4" fmla="*/ 4845181 h 4954554"/>
                  <a:gd name="connsiteX5" fmla="*/ 1099084 w 4784593"/>
                  <a:gd name="connsiteY5" fmla="*/ 4657562 h 4954554"/>
                  <a:gd name="connsiteX6" fmla="*/ 41002 w 4784593"/>
                  <a:gd name="connsiteY6" fmla="*/ 3234230 h 4954554"/>
                  <a:gd name="connsiteX7" fmla="*/ 616686 w 4784593"/>
                  <a:gd name="connsiteY7" fmla="*/ 806182 h 4954554"/>
                  <a:gd name="connsiteX8" fmla="*/ 2673549 w 4784593"/>
                  <a:gd name="connsiteY8" fmla="*/ 326 h 4954554"/>
                  <a:gd name="connsiteX0" fmla="*/ 2649000 w 4760044"/>
                  <a:gd name="connsiteY0" fmla="*/ 326 h 4964273"/>
                  <a:gd name="connsiteX1" fmla="*/ 3964140 w 4760044"/>
                  <a:gd name="connsiteY1" fmla="*/ 591130 h 4964273"/>
                  <a:gd name="connsiteX2" fmla="*/ 4735908 w 4760044"/>
                  <a:gd name="connsiteY2" fmla="*/ 1906232 h 4964273"/>
                  <a:gd name="connsiteX3" fmla="*/ 4451030 w 4760044"/>
                  <a:gd name="connsiteY3" fmla="*/ 3809413 h 4964273"/>
                  <a:gd name="connsiteX4" fmla="*/ 3419865 w 4760044"/>
                  <a:gd name="connsiteY4" fmla="*/ 4845181 h 4964273"/>
                  <a:gd name="connsiteX5" fmla="*/ 1074535 w 4760044"/>
                  <a:gd name="connsiteY5" fmla="*/ 4657562 h 4964273"/>
                  <a:gd name="connsiteX6" fmla="*/ 33359 w 4760044"/>
                  <a:gd name="connsiteY6" fmla="*/ 2995991 h 4964273"/>
                  <a:gd name="connsiteX7" fmla="*/ 592137 w 4760044"/>
                  <a:gd name="connsiteY7" fmla="*/ 806182 h 4964273"/>
                  <a:gd name="connsiteX8" fmla="*/ 2649000 w 4760044"/>
                  <a:gd name="connsiteY8" fmla="*/ 326 h 4964273"/>
                  <a:gd name="connsiteX0" fmla="*/ 2649000 w 4760044"/>
                  <a:gd name="connsiteY0" fmla="*/ 300 h 4964247"/>
                  <a:gd name="connsiteX1" fmla="*/ 3813909 w 4760044"/>
                  <a:gd name="connsiteY1" fmla="*/ 619239 h 4964247"/>
                  <a:gd name="connsiteX2" fmla="*/ 4735908 w 4760044"/>
                  <a:gd name="connsiteY2" fmla="*/ 1906206 h 4964247"/>
                  <a:gd name="connsiteX3" fmla="*/ 4451030 w 4760044"/>
                  <a:gd name="connsiteY3" fmla="*/ 3809387 h 4964247"/>
                  <a:gd name="connsiteX4" fmla="*/ 3419865 w 4760044"/>
                  <a:gd name="connsiteY4" fmla="*/ 4845155 h 4964247"/>
                  <a:gd name="connsiteX5" fmla="*/ 1074535 w 4760044"/>
                  <a:gd name="connsiteY5" fmla="*/ 4657536 h 4964247"/>
                  <a:gd name="connsiteX6" fmla="*/ 33359 w 4760044"/>
                  <a:gd name="connsiteY6" fmla="*/ 2995965 h 4964247"/>
                  <a:gd name="connsiteX7" fmla="*/ 592137 w 4760044"/>
                  <a:gd name="connsiteY7" fmla="*/ 806156 h 4964247"/>
                  <a:gd name="connsiteX8" fmla="*/ 2649000 w 4760044"/>
                  <a:gd name="connsiteY8" fmla="*/ 300 h 4964247"/>
                  <a:gd name="connsiteX0" fmla="*/ 2649000 w 4849477"/>
                  <a:gd name="connsiteY0" fmla="*/ -2 h 4963945"/>
                  <a:gd name="connsiteX1" fmla="*/ 4735908 w 4849477"/>
                  <a:gd name="connsiteY1" fmla="*/ 1905904 h 4963945"/>
                  <a:gd name="connsiteX2" fmla="*/ 4451030 w 4849477"/>
                  <a:gd name="connsiteY2" fmla="*/ 3809085 h 4963945"/>
                  <a:gd name="connsiteX3" fmla="*/ 3419865 w 4849477"/>
                  <a:gd name="connsiteY3" fmla="*/ 4844853 h 4963945"/>
                  <a:gd name="connsiteX4" fmla="*/ 1074535 w 4849477"/>
                  <a:gd name="connsiteY4" fmla="*/ 4657234 h 4963945"/>
                  <a:gd name="connsiteX5" fmla="*/ 33359 w 4849477"/>
                  <a:gd name="connsiteY5" fmla="*/ 2995663 h 4963945"/>
                  <a:gd name="connsiteX6" fmla="*/ 592137 w 4849477"/>
                  <a:gd name="connsiteY6" fmla="*/ 805854 h 4963945"/>
                  <a:gd name="connsiteX7" fmla="*/ 2649000 w 4849477"/>
                  <a:gd name="connsiteY7" fmla="*/ -2 h 4963945"/>
                  <a:gd name="connsiteX0" fmla="*/ 2649000 w 4859466"/>
                  <a:gd name="connsiteY0" fmla="*/ -2 h 5536260"/>
                  <a:gd name="connsiteX1" fmla="*/ 4735908 w 4859466"/>
                  <a:gd name="connsiteY1" fmla="*/ 1905904 h 5536260"/>
                  <a:gd name="connsiteX2" fmla="*/ 4451030 w 4859466"/>
                  <a:gd name="connsiteY2" fmla="*/ 3809085 h 5536260"/>
                  <a:gd name="connsiteX3" fmla="*/ 3067466 w 4859466"/>
                  <a:gd name="connsiteY3" fmla="*/ 5491001 h 5536260"/>
                  <a:gd name="connsiteX4" fmla="*/ 1074535 w 4859466"/>
                  <a:gd name="connsiteY4" fmla="*/ 4657234 h 5536260"/>
                  <a:gd name="connsiteX5" fmla="*/ 33359 w 4859466"/>
                  <a:gd name="connsiteY5" fmla="*/ 2995663 h 5536260"/>
                  <a:gd name="connsiteX6" fmla="*/ 592137 w 4859466"/>
                  <a:gd name="connsiteY6" fmla="*/ 805854 h 5536260"/>
                  <a:gd name="connsiteX7" fmla="*/ 2649000 w 4859466"/>
                  <a:gd name="connsiteY7" fmla="*/ -2 h 5536260"/>
                  <a:gd name="connsiteX0" fmla="*/ 2780481 w 4861205"/>
                  <a:gd name="connsiteY0" fmla="*/ -2 h 5864449"/>
                  <a:gd name="connsiteX1" fmla="*/ 4737647 w 4861205"/>
                  <a:gd name="connsiteY1" fmla="*/ 2234093 h 5864449"/>
                  <a:gd name="connsiteX2" fmla="*/ 4452769 w 4861205"/>
                  <a:gd name="connsiteY2" fmla="*/ 4137274 h 5864449"/>
                  <a:gd name="connsiteX3" fmla="*/ 3069205 w 4861205"/>
                  <a:gd name="connsiteY3" fmla="*/ 5819190 h 5864449"/>
                  <a:gd name="connsiteX4" fmla="*/ 1076274 w 4861205"/>
                  <a:gd name="connsiteY4" fmla="*/ 4985423 h 5864449"/>
                  <a:gd name="connsiteX5" fmla="*/ 35098 w 4861205"/>
                  <a:gd name="connsiteY5" fmla="*/ 3323852 h 5864449"/>
                  <a:gd name="connsiteX6" fmla="*/ 593876 w 4861205"/>
                  <a:gd name="connsiteY6" fmla="*/ 1134043 h 5864449"/>
                  <a:gd name="connsiteX7" fmla="*/ 2780481 w 4861205"/>
                  <a:gd name="connsiteY7" fmla="*/ -2 h 5864449"/>
                  <a:gd name="connsiteX0" fmla="*/ 2289077 w 4369801"/>
                  <a:gd name="connsiteY0" fmla="*/ -2 h 5893101"/>
                  <a:gd name="connsiteX1" fmla="*/ 4246243 w 4369801"/>
                  <a:gd name="connsiteY1" fmla="*/ 2234093 h 5893101"/>
                  <a:gd name="connsiteX2" fmla="*/ 3961365 w 4369801"/>
                  <a:gd name="connsiteY2" fmla="*/ 4137274 h 5893101"/>
                  <a:gd name="connsiteX3" fmla="*/ 2577801 w 4369801"/>
                  <a:gd name="connsiteY3" fmla="*/ 5819190 h 5893101"/>
                  <a:gd name="connsiteX4" fmla="*/ 584870 w 4369801"/>
                  <a:gd name="connsiteY4" fmla="*/ 4985423 h 5893101"/>
                  <a:gd name="connsiteX5" fmla="*/ 102472 w 4369801"/>
                  <a:gd name="connsiteY5" fmla="*/ 1134043 h 5893101"/>
                  <a:gd name="connsiteX6" fmla="*/ 2289077 w 4369801"/>
                  <a:gd name="connsiteY6" fmla="*/ -2 h 5893101"/>
                  <a:gd name="connsiteX0" fmla="*/ 2352777 w 4433501"/>
                  <a:gd name="connsiteY0" fmla="*/ -2 h 5854124"/>
                  <a:gd name="connsiteX1" fmla="*/ 4309943 w 4433501"/>
                  <a:gd name="connsiteY1" fmla="*/ 2234093 h 5854124"/>
                  <a:gd name="connsiteX2" fmla="*/ 4025065 w 4433501"/>
                  <a:gd name="connsiteY2" fmla="*/ 4137274 h 5854124"/>
                  <a:gd name="connsiteX3" fmla="*/ 2641501 w 4433501"/>
                  <a:gd name="connsiteY3" fmla="*/ 5819190 h 5854124"/>
                  <a:gd name="connsiteX4" fmla="*/ 430809 w 4433501"/>
                  <a:gd name="connsiteY4" fmla="*/ 4389642 h 5854124"/>
                  <a:gd name="connsiteX5" fmla="*/ 166172 w 4433501"/>
                  <a:gd name="connsiteY5" fmla="*/ 1134043 h 5854124"/>
                  <a:gd name="connsiteX6" fmla="*/ 2352777 w 4433501"/>
                  <a:gd name="connsiteY6" fmla="*/ -2 h 5854124"/>
                  <a:gd name="connsiteX0" fmla="*/ 2193618 w 4274342"/>
                  <a:gd name="connsiteY0" fmla="*/ -2 h 5850779"/>
                  <a:gd name="connsiteX1" fmla="*/ 4150784 w 4274342"/>
                  <a:gd name="connsiteY1" fmla="*/ 2234093 h 5850779"/>
                  <a:gd name="connsiteX2" fmla="*/ 3865906 w 4274342"/>
                  <a:gd name="connsiteY2" fmla="*/ 4137274 h 5850779"/>
                  <a:gd name="connsiteX3" fmla="*/ 2482342 w 4274342"/>
                  <a:gd name="connsiteY3" fmla="*/ 5819190 h 5850779"/>
                  <a:gd name="connsiteX4" fmla="*/ 271650 w 4274342"/>
                  <a:gd name="connsiteY4" fmla="*/ 4389642 h 5850779"/>
                  <a:gd name="connsiteX5" fmla="*/ 247914 w 4274342"/>
                  <a:gd name="connsiteY5" fmla="*/ 1846756 h 5850779"/>
                  <a:gd name="connsiteX6" fmla="*/ 2193618 w 4274342"/>
                  <a:gd name="connsiteY6" fmla="*/ -2 h 5850779"/>
                  <a:gd name="connsiteX0" fmla="*/ 1967294 w 4267345"/>
                  <a:gd name="connsiteY0" fmla="*/ -3 h 5416782"/>
                  <a:gd name="connsiteX1" fmla="*/ 4137681 w 4267345"/>
                  <a:gd name="connsiteY1" fmla="*/ 1800096 h 5416782"/>
                  <a:gd name="connsiteX2" fmla="*/ 3852803 w 4267345"/>
                  <a:gd name="connsiteY2" fmla="*/ 3703277 h 5416782"/>
                  <a:gd name="connsiteX3" fmla="*/ 2469239 w 4267345"/>
                  <a:gd name="connsiteY3" fmla="*/ 5385193 h 5416782"/>
                  <a:gd name="connsiteX4" fmla="*/ 258547 w 4267345"/>
                  <a:gd name="connsiteY4" fmla="*/ 3955645 h 5416782"/>
                  <a:gd name="connsiteX5" fmla="*/ 234811 w 4267345"/>
                  <a:gd name="connsiteY5" fmla="*/ 1412759 h 5416782"/>
                  <a:gd name="connsiteX6" fmla="*/ 1967294 w 4267345"/>
                  <a:gd name="connsiteY6" fmla="*/ -3 h 5416782"/>
                  <a:gd name="connsiteX0" fmla="*/ 1967294 w 3964997"/>
                  <a:gd name="connsiteY0" fmla="*/ -3 h 5416782"/>
                  <a:gd name="connsiteX1" fmla="*/ 3668011 w 3964997"/>
                  <a:gd name="connsiteY1" fmla="*/ 1478862 h 5416782"/>
                  <a:gd name="connsiteX2" fmla="*/ 3852803 w 3964997"/>
                  <a:gd name="connsiteY2" fmla="*/ 3703277 h 5416782"/>
                  <a:gd name="connsiteX3" fmla="*/ 2469239 w 3964997"/>
                  <a:gd name="connsiteY3" fmla="*/ 5385193 h 5416782"/>
                  <a:gd name="connsiteX4" fmla="*/ 258547 w 3964997"/>
                  <a:gd name="connsiteY4" fmla="*/ 3955645 h 5416782"/>
                  <a:gd name="connsiteX5" fmla="*/ 234811 w 3964997"/>
                  <a:gd name="connsiteY5" fmla="*/ 1412759 h 5416782"/>
                  <a:gd name="connsiteX6" fmla="*/ 1967294 w 3964997"/>
                  <a:gd name="connsiteY6" fmla="*/ -3 h 541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64997" h="5416782">
                    <a:moveTo>
                      <a:pt x="1967294" y="-3"/>
                    </a:moveTo>
                    <a:cubicBezTo>
                      <a:pt x="2657922" y="183339"/>
                      <a:pt x="3353760" y="861649"/>
                      <a:pt x="3668011" y="1478862"/>
                    </a:cubicBezTo>
                    <a:cubicBezTo>
                      <a:pt x="3982262" y="2096075"/>
                      <a:pt x="4052598" y="3052222"/>
                      <a:pt x="3852803" y="3703277"/>
                    </a:cubicBezTo>
                    <a:cubicBezTo>
                      <a:pt x="3653008" y="4354332"/>
                      <a:pt x="2782065" y="5270224"/>
                      <a:pt x="2469239" y="5385193"/>
                    </a:cubicBezTo>
                    <a:cubicBezTo>
                      <a:pt x="1758393" y="5606258"/>
                      <a:pt x="630952" y="4617717"/>
                      <a:pt x="258547" y="3955645"/>
                    </a:cubicBezTo>
                    <a:cubicBezTo>
                      <a:pt x="-113858" y="3293573"/>
                      <a:pt x="-49980" y="2072034"/>
                      <a:pt x="234811" y="1412759"/>
                    </a:cubicBezTo>
                    <a:cubicBezTo>
                      <a:pt x="519602" y="753484"/>
                      <a:pt x="1314621" y="30745"/>
                      <a:pt x="1967294" y="-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6749345-8BE9-AAA2-049B-7B602BC13F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20478977">
                <a:off x="9666686" y="4390925"/>
                <a:ext cx="351312" cy="354664"/>
              </a:xfrm>
              <a:custGeom>
                <a:avLst/>
                <a:gdLst>
                  <a:gd name="connsiteX0" fmla="*/ 2531073 w 4828010"/>
                  <a:gd name="connsiteY0" fmla="*/ 0 h 4873559"/>
                  <a:gd name="connsiteX1" fmla="*/ 3937963 w 4828010"/>
                  <a:gd name="connsiteY1" fmla="*/ 437433 h 4873559"/>
                  <a:gd name="connsiteX2" fmla="*/ 4806231 w 4828010"/>
                  <a:gd name="connsiteY2" fmla="*/ 1773180 h 4873559"/>
                  <a:gd name="connsiteX3" fmla="*/ 4448644 w 4828010"/>
                  <a:gd name="connsiteY3" fmla="*/ 3933235 h 4873559"/>
                  <a:gd name="connsiteX4" fmla="*/ 3192542 w 4828010"/>
                  <a:gd name="connsiteY4" fmla="*/ 4716168 h 4873559"/>
                  <a:gd name="connsiteX5" fmla="*/ 937448 w 4828010"/>
                  <a:gd name="connsiteY5" fmla="*/ 4547691 h 4873559"/>
                  <a:gd name="connsiteX6" fmla="*/ 12348 w 4828010"/>
                  <a:gd name="connsiteY6" fmla="*/ 3026750 h 4873559"/>
                  <a:gd name="connsiteX7" fmla="*/ 553508 w 4828010"/>
                  <a:gd name="connsiteY7" fmla="*/ 740383 h 4873559"/>
                  <a:gd name="connsiteX8" fmla="*/ 2531073 w 4828010"/>
                  <a:gd name="connsiteY8" fmla="*/ 0 h 4873559"/>
                  <a:gd name="connsiteX0" fmla="*/ 2531073 w 4828010"/>
                  <a:gd name="connsiteY0" fmla="*/ 0 h 4853896"/>
                  <a:gd name="connsiteX1" fmla="*/ 3937963 w 4828010"/>
                  <a:gd name="connsiteY1" fmla="*/ 437433 h 4853896"/>
                  <a:gd name="connsiteX2" fmla="*/ 4806231 w 4828010"/>
                  <a:gd name="connsiteY2" fmla="*/ 1773180 h 4853896"/>
                  <a:gd name="connsiteX3" fmla="*/ 4448644 w 4828010"/>
                  <a:gd name="connsiteY3" fmla="*/ 3933235 h 4853896"/>
                  <a:gd name="connsiteX4" fmla="*/ 3192542 w 4828010"/>
                  <a:gd name="connsiteY4" fmla="*/ 4716168 h 4853896"/>
                  <a:gd name="connsiteX5" fmla="*/ 1075671 w 4828010"/>
                  <a:gd name="connsiteY5" fmla="*/ 4473263 h 4853896"/>
                  <a:gd name="connsiteX6" fmla="*/ 12348 w 4828010"/>
                  <a:gd name="connsiteY6" fmla="*/ 3026750 h 4853896"/>
                  <a:gd name="connsiteX7" fmla="*/ 553508 w 4828010"/>
                  <a:gd name="connsiteY7" fmla="*/ 740383 h 4853896"/>
                  <a:gd name="connsiteX8" fmla="*/ 2531073 w 4828010"/>
                  <a:gd name="connsiteY8" fmla="*/ 0 h 4853896"/>
                  <a:gd name="connsiteX0" fmla="*/ 2531073 w 4828010"/>
                  <a:gd name="connsiteY0" fmla="*/ 0 h 4852652"/>
                  <a:gd name="connsiteX1" fmla="*/ 3937963 w 4828010"/>
                  <a:gd name="connsiteY1" fmla="*/ 437433 h 4852652"/>
                  <a:gd name="connsiteX2" fmla="*/ 4806231 w 4828010"/>
                  <a:gd name="connsiteY2" fmla="*/ 1773180 h 4852652"/>
                  <a:gd name="connsiteX3" fmla="*/ 4448644 w 4828010"/>
                  <a:gd name="connsiteY3" fmla="*/ 3933235 h 4852652"/>
                  <a:gd name="connsiteX4" fmla="*/ 3192542 w 4828010"/>
                  <a:gd name="connsiteY4" fmla="*/ 4716168 h 4852652"/>
                  <a:gd name="connsiteX5" fmla="*/ 1160732 w 4828010"/>
                  <a:gd name="connsiteY5" fmla="*/ 4467947 h 4852652"/>
                  <a:gd name="connsiteX6" fmla="*/ 12348 w 4828010"/>
                  <a:gd name="connsiteY6" fmla="*/ 3026750 h 4852652"/>
                  <a:gd name="connsiteX7" fmla="*/ 553508 w 4828010"/>
                  <a:gd name="connsiteY7" fmla="*/ 740383 h 4852652"/>
                  <a:gd name="connsiteX8" fmla="*/ 2531073 w 4828010"/>
                  <a:gd name="connsiteY8" fmla="*/ 0 h 4852652"/>
                  <a:gd name="connsiteX0" fmla="*/ 2531073 w 4828010"/>
                  <a:gd name="connsiteY0" fmla="*/ 0 h 4852652"/>
                  <a:gd name="connsiteX1" fmla="*/ 3937963 w 4828010"/>
                  <a:gd name="connsiteY1" fmla="*/ 437433 h 4852652"/>
                  <a:gd name="connsiteX2" fmla="*/ 4806231 w 4828010"/>
                  <a:gd name="connsiteY2" fmla="*/ 1773180 h 4852652"/>
                  <a:gd name="connsiteX3" fmla="*/ 4448644 w 4828010"/>
                  <a:gd name="connsiteY3" fmla="*/ 3933235 h 4852652"/>
                  <a:gd name="connsiteX4" fmla="*/ 3192542 w 4828010"/>
                  <a:gd name="connsiteY4" fmla="*/ 4716168 h 4852652"/>
                  <a:gd name="connsiteX5" fmla="*/ 1160732 w 4828010"/>
                  <a:gd name="connsiteY5" fmla="*/ 4467947 h 4852652"/>
                  <a:gd name="connsiteX6" fmla="*/ 12348 w 4828010"/>
                  <a:gd name="connsiteY6" fmla="*/ 3026750 h 4852652"/>
                  <a:gd name="connsiteX7" fmla="*/ 553508 w 4828010"/>
                  <a:gd name="connsiteY7" fmla="*/ 740383 h 4852652"/>
                  <a:gd name="connsiteX8" fmla="*/ 2531073 w 4828010"/>
                  <a:gd name="connsiteY8" fmla="*/ 0 h 4852652"/>
                  <a:gd name="connsiteX0" fmla="*/ 2460239 w 4757176"/>
                  <a:gd name="connsiteY0" fmla="*/ 0 h 4850182"/>
                  <a:gd name="connsiteX1" fmla="*/ 3867129 w 4757176"/>
                  <a:gd name="connsiteY1" fmla="*/ 437433 h 4850182"/>
                  <a:gd name="connsiteX2" fmla="*/ 4735397 w 4757176"/>
                  <a:gd name="connsiteY2" fmla="*/ 1773180 h 4850182"/>
                  <a:gd name="connsiteX3" fmla="*/ 4377810 w 4757176"/>
                  <a:gd name="connsiteY3" fmla="*/ 3933235 h 4850182"/>
                  <a:gd name="connsiteX4" fmla="*/ 3121708 w 4757176"/>
                  <a:gd name="connsiteY4" fmla="*/ 4716168 h 4850182"/>
                  <a:gd name="connsiteX5" fmla="*/ 1089898 w 4757176"/>
                  <a:gd name="connsiteY5" fmla="*/ 4467947 h 4850182"/>
                  <a:gd name="connsiteX6" fmla="*/ 15942 w 4757176"/>
                  <a:gd name="connsiteY6" fmla="*/ 3101178 h 4850182"/>
                  <a:gd name="connsiteX7" fmla="*/ 482674 w 4757176"/>
                  <a:gd name="connsiteY7" fmla="*/ 740383 h 4850182"/>
                  <a:gd name="connsiteX8" fmla="*/ 2460239 w 4757176"/>
                  <a:gd name="connsiteY8" fmla="*/ 0 h 4850182"/>
                  <a:gd name="connsiteX0" fmla="*/ 2460239 w 4757176"/>
                  <a:gd name="connsiteY0" fmla="*/ 0 h 4850182"/>
                  <a:gd name="connsiteX1" fmla="*/ 3867129 w 4757176"/>
                  <a:gd name="connsiteY1" fmla="*/ 437433 h 4850182"/>
                  <a:gd name="connsiteX2" fmla="*/ 4735397 w 4757176"/>
                  <a:gd name="connsiteY2" fmla="*/ 1773180 h 4850182"/>
                  <a:gd name="connsiteX3" fmla="*/ 4377810 w 4757176"/>
                  <a:gd name="connsiteY3" fmla="*/ 3933235 h 4850182"/>
                  <a:gd name="connsiteX4" fmla="*/ 3121708 w 4757176"/>
                  <a:gd name="connsiteY4" fmla="*/ 4716168 h 4850182"/>
                  <a:gd name="connsiteX5" fmla="*/ 1089898 w 4757176"/>
                  <a:gd name="connsiteY5" fmla="*/ 4467947 h 4850182"/>
                  <a:gd name="connsiteX6" fmla="*/ 15942 w 4757176"/>
                  <a:gd name="connsiteY6" fmla="*/ 3101178 h 4850182"/>
                  <a:gd name="connsiteX7" fmla="*/ 482674 w 4757176"/>
                  <a:gd name="connsiteY7" fmla="*/ 740383 h 4850182"/>
                  <a:gd name="connsiteX8" fmla="*/ 2460239 w 4757176"/>
                  <a:gd name="connsiteY8" fmla="*/ 0 h 4850182"/>
                  <a:gd name="connsiteX0" fmla="*/ 2484014 w 4780951"/>
                  <a:gd name="connsiteY0" fmla="*/ 0 h 4850182"/>
                  <a:gd name="connsiteX1" fmla="*/ 3890904 w 4780951"/>
                  <a:gd name="connsiteY1" fmla="*/ 437433 h 4850182"/>
                  <a:gd name="connsiteX2" fmla="*/ 4759172 w 4780951"/>
                  <a:gd name="connsiteY2" fmla="*/ 1773180 h 4850182"/>
                  <a:gd name="connsiteX3" fmla="*/ 4401585 w 4780951"/>
                  <a:gd name="connsiteY3" fmla="*/ 3933235 h 4850182"/>
                  <a:gd name="connsiteX4" fmla="*/ 3145483 w 4780951"/>
                  <a:gd name="connsiteY4" fmla="*/ 4716168 h 4850182"/>
                  <a:gd name="connsiteX5" fmla="*/ 1113673 w 4780951"/>
                  <a:gd name="connsiteY5" fmla="*/ 4467947 h 4850182"/>
                  <a:gd name="connsiteX6" fmla="*/ 39717 w 4780951"/>
                  <a:gd name="connsiteY6" fmla="*/ 3101178 h 4850182"/>
                  <a:gd name="connsiteX7" fmla="*/ 506449 w 4780951"/>
                  <a:gd name="connsiteY7" fmla="*/ 740383 h 4850182"/>
                  <a:gd name="connsiteX8" fmla="*/ 2484014 w 4780951"/>
                  <a:gd name="connsiteY8" fmla="*/ 0 h 4850182"/>
                  <a:gd name="connsiteX0" fmla="*/ 2484014 w 4780127"/>
                  <a:gd name="connsiteY0" fmla="*/ 0 h 4850182"/>
                  <a:gd name="connsiteX1" fmla="*/ 3890904 w 4780127"/>
                  <a:gd name="connsiteY1" fmla="*/ 437433 h 4850182"/>
                  <a:gd name="connsiteX2" fmla="*/ 4759172 w 4780127"/>
                  <a:gd name="connsiteY2" fmla="*/ 1773180 h 4850182"/>
                  <a:gd name="connsiteX3" fmla="*/ 4390953 w 4780127"/>
                  <a:gd name="connsiteY3" fmla="*/ 3805644 h 4850182"/>
                  <a:gd name="connsiteX4" fmla="*/ 3145483 w 4780127"/>
                  <a:gd name="connsiteY4" fmla="*/ 4716168 h 4850182"/>
                  <a:gd name="connsiteX5" fmla="*/ 1113673 w 4780127"/>
                  <a:gd name="connsiteY5" fmla="*/ 4467947 h 4850182"/>
                  <a:gd name="connsiteX6" fmla="*/ 39717 w 4780127"/>
                  <a:gd name="connsiteY6" fmla="*/ 3101178 h 4850182"/>
                  <a:gd name="connsiteX7" fmla="*/ 506449 w 4780127"/>
                  <a:gd name="connsiteY7" fmla="*/ 740383 h 4850182"/>
                  <a:gd name="connsiteX8" fmla="*/ 2484014 w 4780127"/>
                  <a:gd name="connsiteY8" fmla="*/ 0 h 4850182"/>
                  <a:gd name="connsiteX0" fmla="*/ 2484014 w 4778010"/>
                  <a:gd name="connsiteY0" fmla="*/ 0 h 4846926"/>
                  <a:gd name="connsiteX1" fmla="*/ 3890904 w 4778010"/>
                  <a:gd name="connsiteY1" fmla="*/ 437433 h 4846926"/>
                  <a:gd name="connsiteX2" fmla="*/ 4759172 w 4778010"/>
                  <a:gd name="connsiteY2" fmla="*/ 1773180 h 4846926"/>
                  <a:gd name="connsiteX3" fmla="*/ 4390953 w 4778010"/>
                  <a:gd name="connsiteY3" fmla="*/ 3805644 h 4846926"/>
                  <a:gd name="connsiteX4" fmla="*/ 3343914 w 4778010"/>
                  <a:gd name="connsiteY4" fmla="*/ 4712128 h 4846926"/>
                  <a:gd name="connsiteX5" fmla="*/ 1113673 w 4778010"/>
                  <a:gd name="connsiteY5" fmla="*/ 4467947 h 4846926"/>
                  <a:gd name="connsiteX6" fmla="*/ 39717 w 4778010"/>
                  <a:gd name="connsiteY6" fmla="*/ 3101178 h 4846926"/>
                  <a:gd name="connsiteX7" fmla="*/ 506449 w 4778010"/>
                  <a:gd name="connsiteY7" fmla="*/ 740383 h 4846926"/>
                  <a:gd name="connsiteX8" fmla="*/ 2484014 w 4778010"/>
                  <a:gd name="connsiteY8" fmla="*/ 0 h 4846926"/>
                  <a:gd name="connsiteX0" fmla="*/ 2484014 w 4782503"/>
                  <a:gd name="connsiteY0" fmla="*/ 0 h 4846926"/>
                  <a:gd name="connsiteX1" fmla="*/ 3890904 w 4782503"/>
                  <a:gd name="connsiteY1" fmla="*/ 437433 h 4846926"/>
                  <a:gd name="connsiteX2" fmla="*/ 4759172 w 4782503"/>
                  <a:gd name="connsiteY2" fmla="*/ 1773180 h 4846926"/>
                  <a:gd name="connsiteX3" fmla="*/ 4450482 w 4782503"/>
                  <a:gd name="connsiteY3" fmla="*/ 3688481 h 4846926"/>
                  <a:gd name="connsiteX4" fmla="*/ 3343914 w 4782503"/>
                  <a:gd name="connsiteY4" fmla="*/ 4712128 h 4846926"/>
                  <a:gd name="connsiteX5" fmla="*/ 1113673 w 4782503"/>
                  <a:gd name="connsiteY5" fmla="*/ 4467947 h 4846926"/>
                  <a:gd name="connsiteX6" fmla="*/ 39717 w 4782503"/>
                  <a:gd name="connsiteY6" fmla="*/ 3101178 h 4846926"/>
                  <a:gd name="connsiteX7" fmla="*/ 506449 w 4782503"/>
                  <a:gd name="connsiteY7" fmla="*/ 740383 h 4846926"/>
                  <a:gd name="connsiteX8" fmla="*/ 2484014 w 4782503"/>
                  <a:gd name="connsiteY8" fmla="*/ 0 h 4846926"/>
                  <a:gd name="connsiteX0" fmla="*/ 2484014 w 4784889"/>
                  <a:gd name="connsiteY0" fmla="*/ 0 h 4846926"/>
                  <a:gd name="connsiteX1" fmla="*/ 3890904 w 4784889"/>
                  <a:gd name="connsiteY1" fmla="*/ 437433 h 4846926"/>
                  <a:gd name="connsiteX2" fmla="*/ 4759172 w 4784889"/>
                  <a:gd name="connsiteY2" fmla="*/ 1773180 h 4846926"/>
                  <a:gd name="connsiteX3" fmla="*/ 4474294 w 4784889"/>
                  <a:gd name="connsiteY3" fmla="*/ 3676361 h 4846926"/>
                  <a:gd name="connsiteX4" fmla="*/ 3343914 w 4784889"/>
                  <a:gd name="connsiteY4" fmla="*/ 4712128 h 4846926"/>
                  <a:gd name="connsiteX5" fmla="*/ 1113673 w 4784889"/>
                  <a:gd name="connsiteY5" fmla="*/ 4467947 h 4846926"/>
                  <a:gd name="connsiteX6" fmla="*/ 39717 w 4784889"/>
                  <a:gd name="connsiteY6" fmla="*/ 3101178 h 4846926"/>
                  <a:gd name="connsiteX7" fmla="*/ 506449 w 4784889"/>
                  <a:gd name="connsiteY7" fmla="*/ 740383 h 4846926"/>
                  <a:gd name="connsiteX8" fmla="*/ 2484014 w 4784889"/>
                  <a:gd name="connsiteY8" fmla="*/ 0 h 4846926"/>
                  <a:gd name="connsiteX0" fmla="*/ 2484014 w 4784889"/>
                  <a:gd name="connsiteY0" fmla="*/ 0 h 4860980"/>
                  <a:gd name="connsiteX1" fmla="*/ 3890904 w 4784889"/>
                  <a:gd name="connsiteY1" fmla="*/ 437433 h 4860980"/>
                  <a:gd name="connsiteX2" fmla="*/ 4759172 w 4784889"/>
                  <a:gd name="connsiteY2" fmla="*/ 1773180 h 4860980"/>
                  <a:gd name="connsiteX3" fmla="*/ 4474294 w 4784889"/>
                  <a:gd name="connsiteY3" fmla="*/ 3676361 h 4860980"/>
                  <a:gd name="connsiteX4" fmla="*/ 3343914 w 4784889"/>
                  <a:gd name="connsiteY4" fmla="*/ 4712128 h 4860980"/>
                  <a:gd name="connsiteX5" fmla="*/ 1097799 w 4784889"/>
                  <a:gd name="connsiteY5" fmla="*/ 4524510 h 4860980"/>
                  <a:gd name="connsiteX6" fmla="*/ 39717 w 4784889"/>
                  <a:gd name="connsiteY6" fmla="*/ 3101178 h 4860980"/>
                  <a:gd name="connsiteX7" fmla="*/ 506449 w 4784889"/>
                  <a:gd name="connsiteY7" fmla="*/ 740383 h 4860980"/>
                  <a:gd name="connsiteX8" fmla="*/ 2484014 w 4784889"/>
                  <a:gd name="connsiteY8" fmla="*/ 0 h 4860980"/>
                  <a:gd name="connsiteX0" fmla="*/ 2484014 w 4783308"/>
                  <a:gd name="connsiteY0" fmla="*/ 0 h 4860981"/>
                  <a:gd name="connsiteX1" fmla="*/ 3890904 w 4783308"/>
                  <a:gd name="connsiteY1" fmla="*/ 437433 h 4860981"/>
                  <a:gd name="connsiteX2" fmla="*/ 4759172 w 4783308"/>
                  <a:gd name="connsiteY2" fmla="*/ 1773180 h 4860981"/>
                  <a:gd name="connsiteX3" fmla="*/ 4474294 w 4783308"/>
                  <a:gd name="connsiteY3" fmla="*/ 3676361 h 4860981"/>
                  <a:gd name="connsiteX4" fmla="*/ 3443129 w 4783308"/>
                  <a:gd name="connsiteY4" fmla="*/ 4712129 h 4860981"/>
                  <a:gd name="connsiteX5" fmla="*/ 1097799 w 4783308"/>
                  <a:gd name="connsiteY5" fmla="*/ 4524510 h 4860981"/>
                  <a:gd name="connsiteX6" fmla="*/ 39717 w 4783308"/>
                  <a:gd name="connsiteY6" fmla="*/ 3101178 h 4860981"/>
                  <a:gd name="connsiteX7" fmla="*/ 506449 w 4783308"/>
                  <a:gd name="connsiteY7" fmla="*/ 740383 h 4860981"/>
                  <a:gd name="connsiteX8" fmla="*/ 2484014 w 4783308"/>
                  <a:gd name="connsiteY8" fmla="*/ 0 h 4860981"/>
                  <a:gd name="connsiteX0" fmla="*/ 2484014 w 4783308"/>
                  <a:gd name="connsiteY0" fmla="*/ 0 h 4821502"/>
                  <a:gd name="connsiteX1" fmla="*/ 3890904 w 4783308"/>
                  <a:gd name="connsiteY1" fmla="*/ 437433 h 4821502"/>
                  <a:gd name="connsiteX2" fmla="*/ 4759172 w 4783308"/>
                  <a:gd name="connsiteY2" fmla="*/ 1773180 h 4821502"/>
                  <a:gd name="connsiteX3" fmla="*/ 4474294 w 4783308"/>
                  <a:gd name="connsiteY3" fmla="*/ 3676361 h 4821502"/>
                  <a:gd name="connsiteX4" fmla="*/ 3443129 w 4783308"/>
                  <a:gd name="connsiteY4" fmla="*/ 4712129 h 4821502"/>
                  <a:gd name="connsiteX5" fmla="*/ 1097799 w 4783308"/>
                  <a:gd name="connsiteY5" fmla="*/ 4524510 h 4821502"/>
                  <a:gd name="connsiteX6" fmla="*/ 39717 w 4783308"/>
                  <a:gd name="connsiteY6" fmla="*/ 3101178 h 4821502"/>
                  <a:gd name="connsiteX7" fmla="*/ 506449 w 4783308"/>
                  <a:gd name="connsiteY7" fmla="*/ 740383 h 4821502"/>
                  <a:gd name="connsiteX8" fmla="*/ 2484014 w 4783308"/>
                  <a:gd name="connsiteY8" fmla="*/ 0 h 4821502"/>
                  <a:gd name="connsiteX0" fmla="*/ 2484014 w 4783308"/>
                  <a:gd name="connsiteY0" fmla="*/ 0 h 4821502"/>
                  <a:gd name="connsiteX1" fmla="*/ 3890904 w 4783308"/>
                  <a:gd name="connsiteY1" fmla="*/ 437433 h 4821502"/>
                  <a:gd name="connsiteX2" fmla="*/ 4759172 w 4783308"/>
                  <a:gd name="connsiteY2" fmla="*/ 1773180 h 4821502"/>
                  <a:gd name="connsiteX3" fmla="*/ 4474294 w 4783308"/>
                  <a:gd name="connsiteY3" fmla="*/ 3676361 h 4821502"/>
                  <a:gd name="connsiteX4" fmla="*/ 3443129 w 4783308"/>
                  <a:gd name="connsiteY4" fmla="*/ 4712129 h 4821502"/>
                  <a:gd name="connsiteX5" fmla="*/ 1097799 w 4783308"/>
                  <a:gd name="connsiteY5" fmla="*/ 4524510 h 4821502"/>
                  <a:gd name="connsiteX6" fmla="*/ 39717 w 4783308"/>
                  <a:gd name="connsiteY6" fmla="*/ 3101178 h 4821502"/>
                  <a:gd name="connsiteX7" fmla="*/ 506449 w 4783308"/>
                  <a:gd name="connsiteY7" fmla="*/ 740383 h 4821502"/>
                  <a:gd name="connsiteX8" fmla="*/ 2484014 w 4783308"/>
                  <a:gd name="connsiteY8" fmla="*/ 0 h 4821502"/>
                  <a:gd name="connsiteX0" fmla="*/ 2532073 w 4784141"/>
                  <a:gd name="connsiteY0" fmla="*/ 0 h 4773425"/>
                  <a:gd name="connsiteX1" fmla="*/ 3891737 w 4784141"/>
                  <a:gd name="connsiteY1" fmla="*/ 389356 h 4773425"/>
                  <a:gd name="connsiteX2" fmla="*/ 4760005 w 4784141"/>
                  <a:gd name="connsiteY2" fmla="*/ 1725103 h 4773425"/>
                  <a:gd name="connsiteX3" fmla="*/ 4475127 w 4784141"/>
                  <a:gd name="connsiteY3" fmla="*/ 3628284 h 4773425"/>
                  <a:gd name="connsiteX4" fmla="*/ 3443962 w 4784141"/>
                  <a:gd name="connsiteY4" fmla="*/ 4664052 h 4773425"/>
                  <a:gd name="connsiteX5" fmla="*/ 1098632 w 4784141"/>
                  <a:gd name="connsiteY5" fmla="*/ 4476433 h 4773425"/>
                  <a:gd name="connsiteX6" fmla="*/ 40550 w 4784141"/>
                  <a:gd name="connsiteY6" fmla="*/ 3053101 h 4773425"/>
                  <a:gd name="connsiteX7" fmla="*/ 507282 w 4784141"/>
                  <a:gd name="connsiteY7" fmla="*/ 692306 h 4773425"/>
                  <a:gd name="connsiteX8" fmla="*/ 2532073 w 4784141"/>
                  <a:gd name="connsiteY8" fmla="*/ 0 h 4773425"/>
                  <a:gd name="connsiteX0" fmla="*/ 2532073 w 4784141"/>
                  <a:gd name="connsiteY0" fmla="*/ 491 h 4773916"/>
                  <a:gd name="connsiteX1" fmla="*/ 3891737 w 4784141"/>
                  <a:gd name="connsiteY1" fmla="*/ 389847 h 4773916"/>
                  <a:gd name="connsiteX2" fmla="*/ 4760005 w 4784141"/>
                  <a:gd name="connsiteY2" fmla="*/ 1725594 h 4773916"/>
                  <a:gd name="connsiteX3" fmla="*/ 4475127 w 4784141"/>
                  <a:gd name="connsiteY3" fmla="*/ 3628775 h 4773916"/>
                  <a:gd name="connsiteX4" fmla="*/ 3443962 w 4784141"/>
                  <a:gd name="connsiteY4" fmla="*/ 4664543 h 4773916"/>
                  <a:gd name="connsiteX5" fmla="*/ 1098632 w 4784141"/>
                  <a:gd name="connsiteY5" fmla="*/ 4476924 h 4773916"/>
                  <a:gd name="connsiteX6" fmla="*/ 40550 w 4784141"/>
                  <a:gd name="connsiteY6" fmla="*/ 3053592 h 4773916"/>
                  <a:gd name="connsiteX7" fmla="*/ 507282 w 4784141"/>
                  <a:gd name="connsiteY7" fmla="*/ 692797 h 4773916"/>
                  <a:gd name="connsiteX8" fmla="*/ 2532073 w 4784141"/>
                  <a:gd name="connsiteY8" fmla="*/ 491 h 4773916"/>
                  <a:gd name="connsiteX0" fmla="*/ 2532073 w 4784141"/>
                  <a:gd name="connsiteY0" fmla="*/ 491 h 4773916"/>
                  <a:gd name="connsiteX1" fmla="*/ 3891737 w 4784141"/>
                  <a:gd name="connsiteY1" fmla="*/ 389847 h 4773916"/>
                  <a:gd name="connsiteX2" fmla="*/ 4760005 w 4784141"/>
                  <a:gd name="connsiteY2" fmla="*/ 1725594 h 4773916"/>
                  <a:gd name="connsiteX3" fmla="*/ 4475127 w 4784141"/>
                  <a:gd name="connsiteY3" fmla="*/ 3628775 h 4773916"/>
                  <a:gd name="connsiteX4" fmla="*/ 3443962 w 4784141"/>
                  <a:gd name="connsiteY4" fmla="*/ 4664543 h 4773916"/>
                  <a:gd name="connsiteX5" fmla="*/ 1098632 w 4784141"/>
                  <a:gd name="connsiteY5" fmla="*/ 4476924 h 4773916"/>
                  <a:gd name="connsiteX6" fmla="*/ 40550 w 4784141"/>
                  <a:gd name="connsiteY6" fmla="*/ 3053592 h 4773916"/>
                  <a:gd name="connsiteX7" fmla="*/ 507282 w 4784141"/>
                  <a:gd name="connsiteY7" fmla="*/ 692797 h 4773916"/>
                  <a:gd name="connsiteX8" fmla="*/ 2532073 w 4784141"/>
                  <a:gd name="connsiteY8" fmla="*/ 491 h 4773916"/>
                  <a:gd name="connsiteX0" fmla="*/ 2558783 w 4784614"/>
                  <a:gd name="connsiteY0" fmla="*/ 525 h 4757924"/>
                  <a:gd name="connsiteX1" fmla="*/ 3892210 w 4784614"/>
                  <a:gd name="connsiteY1" fmla="*/ 373855 h 4757924"/>
                  <a:gd name="connsiteX2" fmla="*/ 4760478 w 4784614"/>
                  <a:gd name="connsiteY2" fmla="*/ 1709602 h 4757924"/>
                  <a:gd name="connsiteX3" fmla="*/ 4475600 w 4784614"/>
                  <a:gd name="connsiteY3" fmla="*/ 3612783 h 4757924"/>
                  <a:gd name="connsiteX4" fmla="*/ 3444435 w 4784614"/>
                  <a:gd name="connsiteY4" fmla="*/ 4648551 h 4757924"/>
                  <a:gd name="connsiteX5" fmla="*/ 1099105 w 4784614"/>
                  <a:gd name="connsiteY5" fmla="*/ 4460932 h 4757924"/>
                  <a:gd name="connsiteX6" fmla="*/ 41023 w 4784614"/>
                  <a:gd name="connsiteY6" fmla="*/ 3037600 h 4757924"/>
                  <a:gd name="connsiteX7" fmla="*/ 507755 w 4784614"/>
                  <a:gd name="connsiteY7" fmla="*/ 676805 h 4757924"/>
                  <a:gd name="connsiteX8" fmla="*/ 2558783 w 4784614"/>
                  <a:gd name="connsiteY8" fmla="*/ 525 h 4757924"/>
                  <a:gd name="connsiteX0" fmla="*/ 2558783 w 4784614"/>
                  <a:gd name="connsiteY0" fmla="*/ 408 h 4757807"/>
                  <a:gd name="connsiteX1" fmla="*/ 3907953 w 4784614"/>
                  <a:gd name="connsiteY1" fmla="*/ 443183 h 4757807"/>
                  <a:gd name="connsiteX2" fmla="*/ 4760478 w 4784614"/>
                  <a:gd name="connsiteY2" fmla="*/ 1709485 h 4757807"/>
                  <a:gd name="connsiteX3" fmla="*/ 4475600 w 4784614"/>
                  <a:gd name="connsiteY3" fmla="*/ 3612666 h 4757807"/>
                  <a:gd name="connsiteX4" fmla="*/ 3444435 w 4784614"/>
                  <a:gd name="connsiteY4" fmla="*/ 4648434 h 4757807"/>
                  <a:gd name="connsiteX5" fmla="*/ 1099105 w 4784614"/>
                  <a:gd name="connsiteY5" fmla="*/ 4460815 h 4757807"/>
                  <a:gd name="connsiteX6" fmla="*/ 41023 w 4784614"/>
                  <a:gd name="connsiteY6" fmla="*/ 3037483 h 4757807"/>
                  <a:gd name="connsiteX7" fmla="*/ 507755 w 4784614"/>
                  <a:gd name="connsiteY7" fmla="*/ 676688 h 4757807"/>
                  <a:gd name="connsiteX8" fmla="*/ 2558783 w 4784614"/>
                  <a:gd name="connsiteY8" fmla="*/ 408 h 4757807"/>
                  <a:gd name="connsiteX0" fmla="*/ 2675744 w 4786788"/>
                  <a:gd name="connsiteY0" fmla="*/ 250 h 4954478"/>
                  <a:gd name="connsiteX1" fmla="*/ 3910127 w 4786788"/>
                  <a:gd name="connsiteY1" fmla="*/ 639854 h 4954478"/>
                  <a:gd name="connsiteX2" fmla="*/ 4762652 w 4786788"/>
                  <a:gd name="connsiteY2" fmla="*/ 1906156 h 4954478"/>
                  <a:gd name="connsiteX3" fmla="*/ 4477774 w 4786788"/>
                  <a:gd name="connsiteY3" fmla="*/ 3809337 h 4954478"/>
                  <a:gd name="connsiteX4" fmla="*/ 3446609 w 4786788"/>
                  <a:gd name="connsiteY4" fmla="*/ 4845105 h 4954478"/>
                  <a:gd name="connsiteX5" fmla="*/ 1101279 w 4786788"/>
                  <a:gd name="connsiteY5" fmla="*/ 4657486 h 4954478"/>
                  <a:gd name="connsiteX6" fmla="*/ 43197 w 4786788"/>
                  <a:gd name="connsiteY6" fmla="*/ 3234154 h 4954478"/>
                  <a:gd name="connsiteX7" fmla="*/ 509929 w 4786788"/>
                  <a:gd name="connsiteY7" fmla="*/ 873359 h 4954478"/>
                  <a:gd name="connsiteX8" fmla="*/ 2675744 w 4786788"/>
                  <a:gd name="connsiteY8" fmla="*/ 250 h 4954478"/>
                  <a:gd name="connsiteX0" fmla="*/ 2675744 w 4786788"/>
                  <a:gd name="connsiteY0" fmla="*/ 250 h 4954478"/>
                  <a:gd name="connsiteX1" fmla="*/ 3910127 w 4786788"/>
                  <a:gd name="connsiteY1" fmla="*/ 639854 h 4954478"/>
                  <a:gd name="connsiteX2" fmla="*/ 4762652 w 4786788"/>
                  <a:gd name="connsiteY2" fmla="*/ 1906156 h 4954478"/>
                  <a:gd name="connsiteX3" fmla="*/ 4477774 w 4786788"/>
                  <a:gd name="connsiteY3" fmla="*/ 3809337 h 4954478"/>
                  <a:gd name="connsiteX4" fmla="*/ 3446609 w 4786788"/>
                  <a:gd name="connsiteY4" fmla="*/ 4845105 h 4954478"/>
                  <a:gd name="connsiteX5" fmla="*/ 1101279 w 4786788"/>
                  <a:gd name="connsiteY5" fmla="*/ 4657486 h 4954478"/>
                  <a:gd name="connsiteX6" fmla="*/ 43197 w 4786788"/>
                  <a:gd name="connsiteY6" fmla="*/ 3234154 h 4954478"/>
                  <a:gd name="connsiteX7" fmla="*/ 509929 w 4786788"/>
                  <a:gd name="connsiteY7" fmla="*/ 873359 h 4954478"/>
                  <a:gd name="connsiteX8" fmla="*/ 2675744 w 4786788"/>
                  <a:gd name="connsiteY8" fmla="*/ 250 h 4954478"/>
                  <a:gd name="connsiteX0" fmla="*/ 2675744 w 4786788"/>
                  <a:gd name="connsiteY0" fmla="*/ 290 h 4954518"/>
                  <a:gd name="connsiteX1" fmla="*/ 3910127 w 4786788"/>
                  <a:gd name="connsiteY1" fmla="*/ 639894 h 4954518"/>
                  <a:gd name="connsiteX2" fmla="*/ 4762652 w 4786788"/>
                  <a:gd name="connsiteY2" fmla="*/ 1906196 h 4954518"/>
                  <a:gd name="connsiteX3" fmla="*/ 4477774 w 4786788"/>
                  <a:gd name="connsiteY3" fmla="*/ 3809377 h 4954518"/>
                  <a:gd name="connsiteX4" fmla="*/ 3446609 w 4786788"/>
                  <a:gd name="connsiteY4" fmla="*/ 4845145 h 4954518"/>
                  <a:gd name="connsiteX5" fmla="*/ 1101279 w 4786788"/>
                  <a:gd name="connsiteY5" fmla="*/ 4657526 h 4954518"/>
                  <a:gd name="connsiteX6" fmla="*/ 43197 w 4786788"/>
                  <a:gd name="connsiteY6" fmla="*/ 3234194 h 4954518"/>
                  <a:gd name="connsiteX7" fmla="*/ 509929 w 4786788"/>
                  <a:gd name="connsiteY7" fmla="*/ 873399 h 4954518"/>
                  <a:gd name="connsiteX8" fmla="*/ 2675744 w 4786788"/>
                  <a:gd name="connsiteY8" fmla="*/ 290 h 4954518"/>
                  <a:gd name="connsiteX0" fmla="*/ 2675744 w 4786788"/>
                  <a:gd name="connsiteY0" fmla="*/ 326 h 4954554"/>
                  <a:gd name="connsiteX1" fmla="*/ 3990884 w 4786788"/>
                  <a:gd name="connsiteY1" fmla="*/ 591130 h 4954554"/>
                  <a:gd name="connsiteX2" fmla="*/ 4762652 w 4786788"/>
                  <a:gd name="connsiteY2" fmla="*/ 1906232 h 4954554"/>
                  <a:gd name="connsiteX3" fmla="*/ 4477774 w 4786788"/>
                  <a:gd name="connsiteY3" fmla="*/ 3809413 h 4954554"/>
                  <a:gd name="connsiteX4" fmla="*/ 3446609 w 4786788"/>
                  <a:gd name="connsiteY4" fmla="*/ 4845181 h 4954554"/>
                  <a:gd name="connsiteX5" fmla="*/ 1101279 w 4786788"/>
                  <a:gd name="connsiteY5" fmla="*/ 4657562 h 4954554"/>
                  <a:gd name="connsiteX6" fmla="*/ 43197 w 4786788"/>
                  <a:gd name="connsiteY6" fmla="*/ 3234230 h 4954554"/>
                  <a:gd name="connsiteX7" fmla="*/ 509929 w 4786788"/>
                  <a:gd name="connsiteY7" fmla="*/ 873435 h 4954554"/>
                  <a:gd name="connsiteX8" fmla="*/ 2675744 w 4786788"/>
                  <a:gd name="connsiteY8" fmla="*/ 326 h 4954554"/>
                  <a:gd name="connsiteX0" fmla="*/ 2662196 w 4773240"/>
                  <a:gd name="connsiteY0" fmla="*/ 326 h 4954554"/>
                  <a:gd name="connsiteX1" fmla="*/ 3977336 w 4773240"/>
                  <a:gd name="connsiteY1" fmla="*/ 591130 h 4954554"/>
                  <a:gd name="connsiteX2" fmla="*/ 4749104 w 4773240"/>
                  <a:gd name="connsiteY2" fmla="*/ 1906232 h 4954554"/>
                  <a:gd name="connsiteX3" fmla="*/ 4464226 w 4773240"/>
                  <a:gd name="connsiteY3" fmla="*/ 3809413 h 4954554"/>
                  <a:gd name="connsiteX4" fmla="*/ 3433061 w 4773240"/>
                  <a:gd name="connsiteY4" fmla="*/ 4845181 h 4954554"/>
                  <a:gd name="connsiteX5" fmla="*/ 1087731 w 4773240"/>
                  <a:gd name="connsiteY5" fmla="*/ 4657562 h 4954554"/>
                  <a:gd name="connsiteX6" fmla="*/ 29649 w 4773240"/>
                  <a:gd name="connsiteY6" fmla="*/ 3234230 h 4954554"/>
                  <a:gd name="connsiteX7" fmla="*/ 640977 w 4773240"/>
                  <a:gd name="connsiteY7" fmla="*/ 730117 h 4954554"/>
                  <a:gd name="connsiteX8" fmla="*/ 2662196 w 4773240"/>
                  <a:gd name="connsiteY8" fmla="*/ 326 h 4954554"/>
                  <a:gd name="connsiteX0" fmla="*/ 2664762 w 4775806"/>
                  <a:gd name="connsiteY0" fmla="*/ 326 h 4954554"/>
                  <a:gd name="connsiteX1" fmla="*/ 3979902 w 4775806"/>
                  <a:gd name="connsiteY1" fmla="*/ 591130 h 4954554"/>
                  <a:gd name="connsiteX2" fmla="*/ 4751670 w 4775806"/>
                  <a:gd name="connsiteY2" fmla="*/ 1906232 h 4954554"/>
                  <a:gd name="connsiteX3" fmla="*/ 4466792 w 4775806"/>
                  <a:gd name="connsiteY3" fmla="*/ 3809413 h 4954554"/>
                  <a:gd name="connsiteX4" fmla="*/ 3435627 w 4775806"/>
                  <a:gd name="connsiteY4" fmla="*/ 4845181 h 4954554"/>
                  <a:gd name="connsiteX5" fmla="*/ 1090297 w 4775806"/>
                  <a:gd name="connsiteY5" fmla="*/ 4657562 h 4954554"/>
                  <a:gd name="connsiteX6" fmla="*/ 32215 w 4775806"/>
                  <a:gd name="connsiteY6" fmla="*/ 3234230 h 4954554"/>
                  <a:gd name="connsiteX7" fmla="*/ 607899 w 4775806"/>
                  <a:gd name="connsiteY7" fmla="*/ 806182 h 4954554"/>
                  <a:gd name="connsiteX8" fmla="*/ 2664762 w 4775806"/>
                  <a:gd name="connsiteY8" fmla="*/ 326 h 4954554"/>
                  <a:gd name="connsiteX0" fmla="*/ 2673549 w 4784593"/>
                  <a:gd name="connsiteY0" fmla="*/ 326 h 4954554"/>
                  <a:gd name="connsiteX1" fmla="*/ 3988689 w 4784593"/>
                  <a:gd name="connsiteY1" fmla="*/ 591130 h 4954554"/>
                  <a:gd name="connsiteX2" fmla="*/ 4760457 w 4784593"/>
                  <a:gd name="connsiteY2" fmla="*/ 1906232 h 4954554"/>
                  <a:gd name="connsiteX3" fmla="*/ 4475579 w 4784593"/>
                  <a:gd name="connsiteY3" fmla="*/ 3809413 h 4954554"/>
                  <a:gd name="connsiteX4" fmla="*/ 3444414 w 4784593"/>
                  <a:gd name="connsiteY4" fmla="*/ 4845181 h 4954554"/>
                  <a:gd name="connsiteX5" fmla="*/ 1099084 w 4784593"/>
                  <a:gd name="connsiteY5" fmla="*/ 4657562 h 4954554"/>
                  <a:gd name="connsiteX6" fmla="*/ 41002 w 4784593"/>
                  <a:gd name="connsiteY6" fmla="*/ 3234230 h 4954554"/>
                  <a:gd name="connsiteX7" fmla="*/ 616686 w 4784593"/>
                  <a:gd name="connsiteY7" fmla="*/ 806182 h 4954554"/>
                  <a:gd name="connsiteX8" fmla="*/ 2673549 w 4784593"/>
                  <a:gd name="connsiteY8" fmla="*/ 326 h 4954554"/>
                  <a:gd name="connsiteX0" fmla="*/ 2649000 w 4760044"/>
                  <a:gd name="connsiteY0" fmla="*/ 326 h 4964273"/>
                  <a:gd name="connsiteX1" fmla="*/ 3964140 w 4760044"/>
                  <a:gd name="connsiteY1" fmla="*/ 591130 h 4964273"/>
                  <a:gd name="connsiteX2" fmla="*/ 4735908 w 4760044"/>
                  <a:gd name="connsiteY2" fmla="*/ 1906232 h 4964273"/>
                  <a:gd name="connsiteX3" fmla="*/ 4451030 w 4760044"/>
                  <a:gd name="connsiteY3" fmla="*/ 3809413 h 4964273"/>
                  <a:gd name="connsiteX4" fmla="*/ 3419865 w 4760044"/>
                  <a:gd name="connsiteY4" fmla="*/ 4845181 h 4964273"/>
                  <a:gd name="connsiteX5" fmla="*/ 1074535 w 4760044"/>
                  <a:gd name="connsiteY5" fmla="*/ 4657562 h 4964273"/>
                  <a:gd name="connsiteX6" fmla="*/ 33359 w 4760044"/>
                  <a:gd name="connsiteY6" fmla="*/ 2995991 h 4964273"/>
                  <a:gd name="connsiteX7" fmla="*/ 592137 w 4760044"/>
                  <a:gd name="connsiteY7" fmla="*/ 806182 h 4964273"/>
                  <a:gd name="connsiteX8" fmla="*/ 2649000 w 4760044"/>
                  <a:gd name="connsiteY8" fmla="*/ 326 h 4964273"/>
                  <a:gd name="connsiteX0" fmla="*/ 2649000 w 4760044"/>
                  <a:gd name="connsiteY0" fmla="*/ 300 h 4964247"/>
                  <a:gd name="connsiteX1" fmla="*/ 3813909 w 4760044"/>
                  <a:gd name="connsiteY1" fmla="*/ 619239 h 4964247"/>
                  <a:gd name="connsiteX2" fmla="*/ 4735908 w 4760044"/>
                  <a:gd name="connsiteY2" fmla="*/ 1906206 h 4964247"/>
                  <a:gd name="connsiteX3" fmla="*/ 4451030 w 4760044"/>
                  <a:gd name="connsiteY3" fmla="*/ 3809387 h 4964247"/>
                  <a:gd name="connsiteX4" fmla="*/ 3419865 w 4760044"/>
                  <a:gd name="connsiteY4" fmla="*/ 4845155 h 4964247"/>
                  <a:gd name="connsiteX5" fmla="*/ 1074535 w 4760044"/>
                  <a:gd name="connsiteY5" fmla="*/ 4657536 h 4964247"/>
                  <a:gd name="connsiteX6" fmla="*/ 33359 w 4760044"/>
                  <a:gd name="connsiteY6" fmla="*/ 2995965 h 4964247"/>
                  <a:gd name="connsiteX7" fmla="*/ 592137 w 4760044"/>
                  <a:gd name="connsiteY7" fmla="*/ 806156 h 4964247"/>
                  <a:gd name="connsiteX8" fmla="*/ 2649000 w 4760044"/>
                  <a:gd name="connsiteY8" fmla="*/ 300 h 4964247"/>
                  <a:gd name="connsiteX0" fmla="*/ 2649000 w 4849477"/>
                  <a:gd name="connsiteY0" fmla="*/ -2 h 4963945"/>
                  <a:gd name="connsiteX1" fmla="*/ 4735908 w 4849477"/>
                  <a:gd name="connsiteY1" fmla="*/ 1905904 h 4963945"/>
                  <a:gd name="connsiteX2" fmla="*/ 4451030 w 4849477"/>
                  <a:gd name="connsiteY2" fmla="*/ 3809085 h 4963945"/>
                  <a:gd name="connsiteX3" fmla="*/ 3419865 w 4849477"/>
                  <a:gd name="connsiteY3" fmla="*/ 4844853 h 4963945"/>
                  <a:gd name="connsiteX4" fmla="*/ 1074535 w 4849477"/>
                  <a:gd name="connsiteY4" fmla="*/ 4657234 h 4963945"/>
                  <a:gd name="connsiteX5" fmla="*/ 33359 w 4849477"/>
                  <a:gd name="connsiteY5" fmla="*/ 2995663 h 4963945"/>
                  <a:gd name="connsiteX6" fmla="*/ 592137 w 4849477"/>
                  <a:gd name="connsiteY6" fmla="*/ 805854 h 4963945"/>
                  <a:gd name="connsiteX7" fmla="*/ 2649000 w 4849477"/>
                  <a:gd name="connsiteY7" fmla="*/ -2 h 4963945"/>
                  <a:gd name="connsiteX0" fmla="*/ 2649000 w 4859466"/>
                  <a:gd name="connsiteY0" fmla="*/ -2 h 5536260"/>
                  <a:gd name="connsiteX1" fmla="*/ 4735908 w 4859466"/>
                  <a:gd name="connsiteY1" fmla="*/ 1905904 h 5536260"/>
                  <a:gd name="connsiteX2" fmla="*/ 4451030 w 4859466"/>
                  <a:gd name="connsiteY2" fmla="*/ 3809085 h 5536260"/>
                  <a:gd name="connsiteX3" fmla="*/ 3067466 w 4859466"/>
                  <a:gd name="connsiteY3" fmla="*/ 5491001 h 5536260"/>
                  <a:gd name="connsiteX4" fmla="*/ 1074535 w 4859466"/>
                  <a:gd name="connsiteY4" fmla="*/ 4657234 h 5536260"/>
                  <a:gd name="connsiteX5" fmla="*/ 33359 w 4859466"/>
                  <a:gd name="connsiteY5" fmla="*/ 2995663 h 5536260"/>
                  <a:gd name="connsiteX6" fmla="*/ 592137 w 4859466"/>
                  <a:gd name="connsiteY6" fmla="*/ 805854 h 5536260"/>
                  <a:gd name="connsiteX7" fmla="*/ 2649000 w 4859466"/>
                  <a:gd name="connsiteY7" fmla="*/ -2 h 5536260"/>
                  <a:gd name="connsiteX0" fmla="*/ 2780481 w 4861205"/>
                  <a:gd name="connsiteY0" fmla="*/ -2 h 5864449"/>
                  <a:gd name="connsiteX1" fmla="*/ 4737647 w 4861205"/>
                  <a:gd name="connsiteY1" fmla="*/ 2234093 h 5864449"/>
                  <a:gd name="connsiteX2" fmla="*/ 4452769 w 4861205"/>
                  <a:gd name="connsiteY2" fmla="*/ 4137274 h 5864449"/>
                  <a:gd name="connsiteX3" fmla="*/ 3069205 w 4861205"/>
                  <a:gd name="connsiteY3" fmla="*/ 5819190 h 5864449"/>
                  <a:gd name="connsiteX4" fmla="*/ 1076274 w 4861205"/>
                  <a:gd name="connsiteY4" fmla="*/ 4985423 h 5864449"/>
                  <a:gd name="connsiteX5" fmla="*/ 35098 w 4861205"/>
                  <a:gd name="connsiteY5" fmla="*/ 3323852 h 5864449"/>
                  <a:gd name="connsiteX6" fmla="*/ 593876 w 4861205"/>
                  <a:gd name="connsiteY6" fmla="*/ 1134043 h 5864449"/>
                  <a:gd name="connsiteX7" fmla="*/ 2780481 w 4861205"/>
                  <a:gd name="connsiteY7" fmla="*/ -2 h 5864449"/>
                  <a:gd name="connsiteX0" fmla="*/ 2289077 w 4369801"/>
                  <a:gd name="connsiteY0" fmla="*/ -2 h 5893101"/>
                  <a:gd name="connsiteX1" fmla="*/ 4246243 w 4369801"/>
                  <a:gd name="connsiteY1" fmla="*/ 2234093 h 5893101"/>
                  <a:gd name="connsiteX2" fmla="*/ 3961365 w 4369801"/>
                  <a:gd name="connsiteY2" fmla="*/ 4137274 h 5893101"/>
                  <a:gd name="connsiteX3" fmla="*/ 2577801 w 4369801"/>
                  <a:gd name="connsiteY3" fmla="*/ 5819190 h 5893101"/>
                  <a:gd name="connsiteX4" fmla="*/ 584870 w 4369801"/>
                  <a:gd name="connsiteY4" fmla="*/ 4985423 h 5893101"/>
                  <a:gd name="connsiteX5" fmla="*/ 102472 w 4369801"/>
                  <a:gd name="connsiteY5" fmla="*/ 1134043 h 5893101"/>
                  <a:gd name="connsiteX6" fmla="*/ 2289077 w 4369801"/>
                  <a:gd name="connsiteY6" fmla="*/ -2 h 5893101"/>
                  <a:gd name="connsiteX0" fmla="*/ 2352777 w 4433501"/>
                  <a:gd name="connsiteY0" fmla="*/ -2 h 5854124"/>
                  <a:gd name="connsiteX1" fmla="*/ 4309943 w 4433501"/>
                  <a:gd name="connsiteY1" fmla="*/ 2234093 h 5854124"/>
                  <a:gd name="connsiteX2" fmla="*/ 4025065 w 4433501"/>
                  <a:gd name="connsiteY2" fmla="*/ 4137274 h 5854124"/>
                  <a:gd name="connsiteX3" fmla="*/ 2641501 w 4433501"/>
                  <a:gd name="connsiteY3" fmla="*/ 5819190 h 5854124"/>
                  <a:gd name="connsiteX4" fmla="*/ 430809 w 4433501"/>
                  <a:gd name="connsiteY4" fmla="*/ 4389642 h 5854124"/>
                  <a:gd name="connsiteX5" fmla="*/ 166172 w 4433501"/>
                  <a:gd name="connsiteY5" fmla="*/ 1134043 h 5854124"/>
                  <a:gd name="connsiteX6" fmla="*/ 2352777 w 4433501"/>
                  <a:gd name="connsiteY6" fmla="*/ -2 h 5854124"/>
                  <a:gd name="connsiteX0" fmla="*/ 2193618 w 4274342"/>
                  <a:gd name="connsiteY0" fmla="*/ -2 h 5850779"/>
                  <a:gd name="connsiteX1" fmla="*/ 4150784 w 4274342"/>
                  <a:gd name="connsiteY1" fmla="*/ 2234093 h 5850779"/>
                  <a:gd name="connsiteX2" fmla="*/ 3865906 w 4274342"/>
                  <a:gd name="connsiteY2" fmla="*/ 4137274 h 5850779"/>
                  <a:gd name="connsiteX3" fmla="*/ 2482342 w 4274342"/>
                  <a:gd name="connsiteY3" fmla="*/ 5819190 h 5850779"/>
                  <a:gd name="connsiteX4" fmla="*/ 271650 w 4274342"/>
                  <a:gd name="connsiteY4" fmla="*/ 4389642 h 5850779"/>
                  <a:gd name="connsiteX5" fmla="*/ 247914 w 4274342"/>
                  <a:gd name="connsiteY5" fmla="*/ 1846756 h 5850779"/>
                  <a:gd name="connsiteX6" fmla="*/ 2193618 w 4274342"/>
                  <a:gd name="connsiteY6" fmla="*/ -2 h 5850779"/>
                  <a:gd name="connsiteX0" fmla="*/ 1967294 w 4267345"/>
                  <a:gd name="connsiteY0" fmla="*/ -3 h 5416782"/>
                  <a:gd name="connsiteX1" fmla="*/ 4137681 w 4267345"/>
                  <a:gd name="connsiteY1" fmla="*/ 1800096 h 5416782"/>
                  <a:gd name="connsiteX2" fmla="*/ 3852803 w 4267345"/>
                  <a:gd name="connsiteY2" fmla="*/ 3703277 h 5416782"/>
                  <a:gd name="connsiteX3" fmla="*/ 2469239 w 4267345"/>
                  <a:gd name="connsiteY3" fmla="*/ 5385193 h 5416782"/>
                  <a:gd name="connsiteX4" fmla="*/ 258547 w 4267345"/>
                  <a:gd name="connsiteY4" fmla="*/ 3955645 h 5416782"/>
                  <a:gd name="connsiteX5" fmla="*/ 234811 w 4267345"/>
                  <a:gd name="connsiteY5" fmla="*/ 1412759 h 5416782"/>
                  <a:gd name="connsiteX6" fmla="*/ 1967294 w 4267345"/>
                  <a:gd name="connsiteY6" fmla="*/ -3 h 5416782"/>
                  <a:gd name="connsiteX0" fmla="*/ 1967294 w 3964997"/>
                  <a:gd name="connsiteY0" fmla="*/ -3 h 5416782"/>
                  <a:gd name="connsiteX1" fmla="*/ 3668011 w 3964997"/>
                  <a:gd name="connsiteY1" fmla="*/ 1478862 h 5416782"/>
                  <a:gd name="connsiteX2" fmla="*/ 3852803 w 3964997"/>
                  <a:gd name="connsiteY2" fmla="*/ 3703277 h 5416782"/>
                  <a:gd name="connsiteX3" fmla="*/ 2469239 w 3964997"/>
                  <a:gd name="connsiteY3" fmla="*/ 5385193 h 5416782"/>
                  <a:gd name="connsiteX4" fmla="*/ 258547 w 3964997"/>
                  <a:gd name="connsiteY4" fmla="*/ 3955645 h 5416782"/>
                  <a:gd name="connsiteX5" fmla="*/ 234811 w 3964997"/>
                  <a:gd name="connsiteY5" fmla="*/ 1412759 h 5416782"/>
                  <a:gd name="connsiteX6" fmla="*/ 1967294 w 3964997"/>
                  <a:gd name="connsiteY6" fmla="*/ -3 h 541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64997" h="5416782">
                    <a:moveTo>
                      <a:pt x="1967294" y="-3"/>
                    </a:moveTo>
                    <a:cubicBezTo>
                      <a:pt x="2657922" y="183339"/>
                      <a:pt x="3353760" y="861649"/>
                      <a:pt x="3668011" y="1478862"/>
                    </a:cubicBezTo>
                    <a:cubicBezTo>
                      <a:pt x="3982262" y="2096075"/>
                      <a:pt x="4052598" y="3052222"/>
                      <a:pt x="3852803" y="3703277"/>
                    </a:cubicBezTo>
                    <a:cubicBezTo>
                      <a:pt x="3653008" y="4354332"/>
                      <a:pt x="2782065" y="5270224"/>
                      <a:pt x="2469239" y="5385193"/>
                    </a:cubicBezTo>
                    <a:cubicBezTo>
                      <a:pt x="1758393" y="5606258"/>
                      <a:pt x="630952" y="4617717"/>
                      <a:pt x="258547" y="3955645"/>
                    </a:cubicBezTo>
                    <a:cubicBezTo>
                      <a:pt x="-113858" y="3293573"/>
                      <a:pt x="-49980" y="2072034"/>
                      <a:pt x="234811" y="1412759"/>
                    </a:cubicBezTo>
                    <a:cubicBezTo>
                      <a:pt x="519602" y="753484"/>
                      <a:pt x="1314621" y="30745"/>
                      <a:pt x="1967294" y="-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170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E2F88C-EF4E-F48E-F811-23440139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rôle du Fer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AAF855-C8C6-3632-9610-DE221E876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Présent dans l’hémoglobine, dans la myoglobine, moelle osseuse et foie,</a:t>
            </a:r>
          </a:p>
          <a:p>
            <a:endParaRPr lang="fr-FR" sz="2800" dirty="0"/>
          </a:p>
          <a:p>
            <a:r>
              <a:rPr lang="fr-FR" sz="2800" dirty="0"/>
              <a:t>Permet le t</a:t>
            </a:r>
            <a:r>
              <a:rPr lang="fr-FR" sz="2800" b="1" dirty="0"/>
              <a:t>ransport</a:t>
            </a:r>
            <a:r>
              <a:rPr lang="fr-FR" sz="2800" dirty="0"/>
              <a:t> par l’hémoglobine de l’oxygène  et le stockage (d’oxygène) musculaire par la myoglobine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>
                <a:cs typeface="Arial" panose="020B0604020202020204" pitchFamily="34" charset="0"/>
              </a:rPr>
              <a:t>Essentiel dans </a:t>
            </a:r>
            <a:r>
              <a:rPr lang="fr-FR" sz="2400" b="1" i="0" dirty="0">
                <a:effectLst/>
                <a:cs typeface="Arial" panose="020B0604020202020204" pitchFamily="34" charset="0"/>
              </a:rPr>
              <a:t>érythropoïèse</a:t>
            </a:r>
            <a:r>
              <a:rPr lang="fr-FR" sz="2400" b="1" i="0" dirty="0">
                <a:effectLst/>
              </a:rPr>
              <a:t>,</a:t>
            </a:r>
            <a:endParaRPr lang="fr-FR" sz="2800" dirty="0"/>
          </a:p>
          <a:p>
            <a:r>
              <a:rPr lang="fr-FR" sz="2800" dirty="0"/>
              <a:t>Utilisation du fer dans les mitochondries pour la production d’</a:t>
            </a:r>
            <a:r>
              <a:rPr lang="fr-FR" sz="2800" b="1" dirty="0"/>
              <a:t>ATP</a:t>
            </a:r>
            <a:endParaRPr 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083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4DE4B-9608-F207-B7F0-DFFE34D3F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B76882-DFFA-3C55-B3BC-BCA63A165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000" dirty="0"/>
              <a:t>Diminution de la synthèse d’ATP au niveau de la mitochondrie et diminution de la consommation en Oxygène:</a:t>
            </a:r>
          </a:p>
          <a:p>
            <a:endParaRPr lang="fr-FR" sz="2200" dirty="0"/>
          </a:p>
          <a:p>
            <a:pPr lvl="2"/>
            <a:r>
              <a:rPr lang="fr-FR" sz="2200" dirty="0">
                <a:sym typeface="Wingdings" panose="05000000000000000000" pitchFamily="2" charset="2"/>
              </a:rPr>
              <a:t> </a:t>
            </a:r>
            <a:r>
              <a:rPr lang="fr-FR" sz="2200" b="1" dirty="0">
                <a:sym typeface="Wingdings" panose="05000000000000000000" pitchFamily="2" charset="2"/>
              </a:rPr>
              <a:t>altération de la performance des cellules musculaires</a:t>
            </a:r>
            <a:r>
              <a:rPr lang="fr-FR" sz="2200" dirty="0">
                <a:sym typeface="Wingdings" panose="05000000000000000000" pitchFamily="2" charset="2"/>
              </a:rPr>
              <a:t> (myocarde, muscles squelettiques, muscles respiratoires),</a:t>
            </a:r>
          </a:p>
          <a:p>
            <a:pPr lvl="2"/>
            <a:endParaRPr lang="fr-FR" sz="2200" dirty="0">
              <a:sym typeface="Wingdings" panose="05000000000000000000" pitchFamily="2" charset="2"/>
            </a:endParaRPr>
          </a:p>
          <a:p>
            <a:pPr lvl="2"/>
            <a:r>
              <a:rPr lang="fr-FR" sz="2200" dirty="0">
                <a:sym typeface="Wingdings" panose="05000000000000000000" pitchFamily="2" charset="2"/>
              </a:rPr>
              <a:t>Entrainant une diminution des fonctions </a:t>
            </a:r>
            <a:r>
              <a:rPr lang="fr-FR" sz="2200" b="1" dirty="0">
                <a:sym typeface="Wingdings" panose="05000000000000000000" pitchFamily="2" charset="2"/>
              </a:rPr>
              <a:t>inotropes et </a:t>
            </a:r>
            <a:r>
              <a:rPr lang="fr-FR" sz="2200" b="1" dirty="0" err="1">
                <a:sym typeface="Wingdings" panose="05000000000000000000" pitchFamily="2" charset="2"/>
              </a:rPr>
              <a:t>lusinotropes</a:t>
            </a:r>
            <a:r>
              <a:rPr lang="fr-FR" sz="2200" b="1" dirty="0">
                <a:sym typeface="Wingdings" panose="05000000000000000000" pitchFamily="2" charset="2"/>
              </a:rPr>
              <a:t> </a:t>
            </a:r>
            <a:r>
              <a:rPr lang="fr-FR" sz="2200" dirty="0">
                <a:sym typeface="Wingdings" panose="05000000000000000000" pitchFamily="2" charset="2"/>
              </a:rPr>
              <a:t>du cœur et un remodelage myocardique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451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97E202-F535-A838-6747-B0885E1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Carence martiale fréquente et à traquer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D8206A8D-0CA3-D8DF-81B7-79414A7C7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2340" y="640080"/>
            <a:ext cx="707852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6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 descr="Une image contenant texte, capture d’écran, diagramme, Tracé&#10;&#10;Description générée automatiquement">
            <a:extLst>
              <a:ext uri="{FF2B5EF4-FFF2-40B4-BE49-F238E27FC236}">
                <a16:creationId xmlns:a16="http://schemas.microsoft.com/office/drawing/2014/main" id="{FB5ED627-4C4D-169C-5877-B529021DB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970" y="643467"/>
            <a:ext cx="9564059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3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9C018-95DB-0E43-C188-98A6FC64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Carence martiale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20A8B7-1EBA-E573-1554-933346D82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Ferritinémie &lt; 100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µg/L</a:t>
            </a:r>
          </a:p>
          <a:p>
            <a:pPr marL="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Ou CST 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&lt;20%</a:t>
            </a:r>
          </a:p>
          <a:p>
            <a:endParaRPr lang="fr-FR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Paramètres hauts car ferritinémie surestimée</a:t>
            </a:r>
          </a:p>
          <a:p>
            <a:pPr lvl="2"/>
            <a:r>
              <a:rPr lang="fr-FR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CST bas= paramètre essentiel au diagnostic de carence martiale</a:t>
            </a:r>
          </a:p>
          <a:p>
            <a:pPr lvl="2"/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Causes multifactorielles: alimentation, malabsorption sur œdèmes des tissus digestifs, inflammation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201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593E1-231E-8B41-ABB0-2469C2D96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Supplémentation</a:t>
            </a:r>
            <a:r>
              <a:rPr lang="en-US" sz="32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32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IV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8811D5-C962-B88B-B84B-D4D0043F0188}"/>
              </a:ext>
            </a:extLst>
          </p:cNvPr>
          <p:cNvSpPr txBox="1"/>
          <p:nvPr/>
        </p:nvSpPr>
        <p:spPr>
          <a:xfrm>
            <a:off x="876693" y="2533476"/>
            <a:ext cx="3834792" cy="2100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Contre</a:t>
            </a:r>
            <a:r>
              <a:rPr lang="en-US" sz="2000" dirty="0"/>
              <a:t> regulation de </a:t>
            </a:r>
            <a:r>
              <a:rPr lang="en-US" sz="2000" dirty="0" err="1"/>
              <a:t>l’hepcidine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Oedème</a:t>
            </a:r>
            <a:r>
              <a:rPr lang="en-US" sz="2000" dirty="0"/>
              <a:t> intestinal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Mauvaise</a:t>
            </a:r>
            <a:r>
              <a:rPr lang="en-US" sz="2000" dirty="0"/>
              <a:t> observance sur troubles </a:t>
            </a:r>
            <a:r>
              <a:rPr lang="en-US" sz="2000" dirty="0" err="1"/>
              <a:t>intestinaux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8E6F067-412D-9340-2CB6-F55A7E49A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7672" y="1628665"/>
            <a:ext cx="6389346" cy="3609979"/>
          </a:xfrm>
          <a:prstGeom prst="rect">
            <a:avLst/>
          </a:prstGeom>
        </p:spPr>
      </p:pic>
      <p:grpSp>
        <p:nvGrpSpPr>
          <p:cNvPr id="13" name="Group 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188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Background">
            <a:extLst>
              <a:ext uri="{FF2B5EF4-FFF2-40B4-BE49-F238E27FC236}">
                <a16:creationId xmlns:a16="http://schemas.microsoft.com/office/drawing/2014/main" id="{AA857166-A416-4C5E-8AA9-5D5D1E13D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0"/>
            <a:ext cx="4617491" cy="6858000"/>
          </a:xfrm>
          <a:prstGeom prst="rect">
            <a:avLst/>
          </a:prstGeom>
          <a:ln>
            <a:noFill/>
          </a:ln>
          <a:effectLst>
            <a:outerShdw blurRad="203200" dist="88900" dir="21540000" sx="94000" sy="94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0" y="-1"/>
            <a:ext cx="4617491" cy="5136739"/>
          </a:xfrm>
          <a:prstGeom prst="rect">
            <a:avLst/>
          </a:prstGeom>
          <a:ln>
            <a:noFill/>
          </a:ln>
          <a:effectLst>
            <a:outerShdw blurRad="177800" dist="101600" dir="5400000" sx="97000" sy="97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2FA4C6-7D1F-BB44-AF44-6D1446AD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87" y="617921"/>
            <a:ext cx="3482041" cy="3988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Injection de Fer en IV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En hôpital de jour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Possible en HAD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2AA9E68-8CA7-2F07-C26A-5EE47C299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9145" y="1340094"/>
            <a:ext cx="6409958" cy="42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46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1714603-27F4-B2E2-5BD5-655908E9C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992188"/>
            <a:ext cx="7186613" cy="71120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A043FE8-DC72-AE8C-704C-D045489A0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762125"/>
            <a:ext cx="7186613" cy="40973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CF70ED3-681C-19C7-7646-0F6C5590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Importance de la vaccination</a:t>
            </a:r>
          </a:p>
        </p:txBody>
      </p:sp>
    </p:spTree>
    <p:extLst>
      <p:ext uri="{BB962C8B-B14F-4D97-AF65-F5344CB8AC3E}">
        <p14:creationId xmlns:p14="http://schemas.microsoft.com/office/powerpoint/2010/main" val="3256794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06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432F23-D4F6-BE4E-7CBE-59484526D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Merci !!!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7D8B843-35E9-7BA5-0B2C-352C022AC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398544"/>
            <a:ext cx="7188199" cy="405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9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252600-A893-9C02-B817-F64E7690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Traitements des patients </a:t>
            </a:r>
            <a:r>
              <a:rPr lang="fr-FR" dirty="0" err="1"/>
              <a:t>HFmrEF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7F2D259-FA49-F3FB-D9EC-1D7FF9CC9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986" y="2161309"/>
            <a:ext cx="8236027" cy="2992671"/>
          </a:xfrm>
        </p:spPr>
      </p:pic>
    </p:spTree>
    <p:extLst>
      <p:ext uri="{BB962C8B-B14F-4D97-AF65-F5344CB8AC3E}">
        <p14:creationId xmlns:p14="http://schemas.microsoft.com/office/powerpoint/2010/main" val="112574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972E5-6435-6580-25ED-667A1A9E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Traitements des patients </a:t>
            </a:r>
            <a:r>
              <a:rPr lang="fr-FR" dirty="0" err="1"/>
              <a:t>HFpEF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51C1263-A870-4DCD-2359-9FFF3F782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471" y="2189018"/>
            <a:ext cx="8091058" cy="3391885"/>
          </a:xfrm>
        </p:spPr>
      </p:pic>
    </p:spTree>
    <p:extLst>
      <p:ext uri="{BB962C8B-B14F-4D97-AF65-F5344CB8AC3E}">
        <p14:creationId xmlns:p14="http://schemas.microsoft.com/office/powerpoint/2010/main" val="308653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CDCE4-486C-A270-7172-017AF70A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Traitements des patients </a:t>
            </a:r>
            <a:r>
              <a:rPr lang="fr-FR" dirty="0" err="1"/>
              <a:t>HFreEF</a:t>
            </a:r>
            <a:endParaRPr lang="fr-FR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FD4B55D5-1F02-3CA2-ADC7-B0B74A7A5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179" y="2030197"/>
            <a:ext cx="8789641" cy="2797605"/>
          </a:xfrm>
        </p:spPr>
      </p:pic>
    </p:spTree>
    <p:extLst>
      <p:ext uri="{BB962C8B-B14F-4D97-AF65-F5344CB8AC3E}">
        <p14:creationId xmlns:p14="http://schemas.microsoft.com/office/powerpoint/2010/main" val="57896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F8CE9-1C11-57D4-F21B-046BE654E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Etude Strong HF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9F9D879-6E03-B44E-5386-F47C5CB35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467" y="1690688"/>
            <a:ext cx="8640724" cy="4468319"/>
          </a:xfrm>
        </p:spPr>
      </p:pic>
    </p:spTree>
    <p:extLst>
      <p:ext uri="{BB962C8B-B14F-4D97-AF65-F5344CB8AC3E}">
        <p14:creationId xmlns:p14="http://schemas.microsoft.com/office/powerpoint/2010/main" val="15729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capture d’écran, Parallèle, Caractère coloré&#10;&#10;Description générée automatiquement">
            <a:extLst>
              <a:ext uri="{FF2B5EF4-FFF2-40B4-BE49-F238E27FC236}">
                <a16:creationId xmlns:a16="http://schemas.microsoft.com/office/drawing/2014/main" id="{F9427935-66F3-FF5A-DBA8-B9A4D43CF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75" y="442373"/>
            <a:ext cx="6026722" cy="5845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46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12" descr="Une image contenant table&#10;&#10;Description générée automatiquement">
            <a:extLst>
              <a:ext uri="{FF2B5EF4-FFF2-40B4-BE49-F238E27FC236}">
                <a16:creationId xmlns:a16="http://schemas.microsoft.com/office/drawing/2014/main" id="{10E72D1F-AA1C-BE12-2638-B24016F21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37" y="643467"/>
            <a:ext cx="10662325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7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FE17E5C-047F-840C-1FCF-6ED5578CC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666" y="643467"/>
            <a:ext cx="10300668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3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55A82-F082-EA31-F375-D6781893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3" y="741391"/>
            <a:ext cx="339701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Suivi très rapproché post hospitalisation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3A50255-0953-F329-5E8E-4518DE665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022" b="1"/>
          <a:stretch/>
        </p:blipFill>
        <p:spPr>
          <a:xfrm>
            <a:off x="884698" y="877413"/>
            <a:ext cx="6406903" cy="5043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7100E8FD-E0F3-6DEE-BD92-129B010247F2}"/>
              </a:ext>
            </a:extLst>
          </p:cNvPr>
          <p:cNvSpPr txBox="1"/>
          <p:nvPr/>
        </p:nvSpPr>
        <p:spPr>
          <a:xfrm>
            <a:off x="7910284" y="2533476"/>
            <a:ext cx="3405415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Clinique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/>
              <a:t>Biologique</a:t>
            </a:r>
            <a:endParaRPr lang="en-US" sz="2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Et augmentation des </a:t>
            </a:r>
            <a:r>
              <a:rPr lang="en-US" sz="2600" dirty="0" err="1"/>
              <a:t>traitements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463468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222</Words>
  <Application>Microsoft Office PowerPoint</Application>
  <PresentationFormat>Grand écran</PresentationFormat>
  <Paragraphs>40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Les actualités en insuffisance cardiaque</vt:lpstr>
      <vt:lpstr>Traitements des patients HFmrEF</vt:lpstr>
      <vt:lpstr>Traitements des patients HFpEF</vt:lpstr>
      <vt:lpstr>Traitements des patients HFreEF</vt:lpstr>
      <vt:lpstr>Etude Strong HF</vt:lpstr>
      <vt:lpstr>Présentation PowerPoint</vt:lpstr>
      <vt:lpstr>Présentation PowerPoint</vt:lpstr>
      <vt:lpstr>Présentation PowerPoint</vt:lpstr>
      <vt:lpstr>Suivi très rapproché post hospitalisation</vt:lpstr>
      <vt:lpstr>L’insuffisance cardiaque et le fer</vt:lpstr>
      <vt:lpstr>Le rôle du Fer</vt:lpstr>
      <vt:lpstr>Présentation PowerPoint</vt:lpstr>
      <vt:lpstr>Carence martiale fréquente et à traquer</vt:lpstr>
      <vt:lpstr>Présentation PowerPoint</vt:lpstr>
      <vt:lpstr>Carence martiale</vt:lpstr>
      <vt:lpstr>Supplémentation en IV</vt:lpstr>
      <vt:lpstr>Injection de Fer en IV - En hôpital de jour - Possible en HAD</vt:lpstr>
      <vt:lpstr>Importance de la vaccination</vt:lpstr>
      <vt:lpstr>Merci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actualités en insuffisance cardiaque</dc:title>
  <dc:creator>Pierre-François Roussel</dc:creator>
  <cp:lastModifiedBy>Pierre-François Roussel</cp:lastModifiedBy>
  <cp:revision>1</cp:revision>
  <dcterms:created xsi:type="dcterms:W3CDTF">2023-11-12T19:29:57Z</dcterms:created>
  <dcterms:modified xsi:type="dcterms:W3CDTF">2023-11-15T17:46:25Z</dcterms:modified>
</cp:coreProperties>
</file>