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57" r:id="rId5"/>
    <p:sldId id="259" r:id="rId6"/>
    <p:sldId id="258" r:id="rId7"/>
    <p:sldId id="260" r:id="rId8"/>
    <p:sldId id="272" r:id="rId9"/>
    <p:sldId id="261" r:id="rId10"/>
    <p:sldId id="273" r:id="rId11"/>
    <p:sldId id="262" r:id="rId12"/>
    <p:sldId id="274" r:id="rId13"/>
    <p:sldId id="263" r:id="rId14"/>
    <p:sldId id="275" r:id="rId15"/>
    <p:sldId id="264" r:id="rId16"/>
    <p:sldId id="265" r:id="rId17"/>
    <p:sldId id="266" r:id="rId18"/>
    <p:sldId id="268" r:id="rId19"/>
    <p:sldId id="267" r:id="rId2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B4C539-95CC-40E8-853B-10EE7F48DE0F}" v="2" dt="2023-11-12T08:28:56.5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9" d="100"/>
          <a:sy n="69" d="100"/>
        </p:scale>
        <p:origin x="5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erre-François Roussel" userId="03c9989bbf7c89ad" providerId="LiveId" clId="{A1B4C539-95CC-40E8-853B-10EE7F48DE0F}"/>
    <pc:docChg chg="undo custSel addSld delSld modSld">
      <pc:chgData name="Pierre-François Roussel" userId="03c9989bbf7c89ad" providerId="LiveId" clId="{A1B4C539-95CC-40E8-853B-10EE7F48DE0F}" dt="2023-11-12T09:00:19.369" v="729" actId="20577"/>
      <pc:docMkLst>
        <pc:docMk/>
      </pc:docMkLst>
      <pc:sldChg chg="addSp delSp modSp mod setBg">
        <pc:chgData name="Pierre-François Roussel" userId="03c9989bbf7c89ad" providerId="LiveId" clId="{A1B4C539-95CC-40E8-853B-10EE7F48DE0F}" dt="2023-11-12T08:13:14.964" v="131" actId="20577"/>
        <pc:sldMkLst>
          <pc:docMk/>
          <pc:sldMk cId="3034864060" sldId="258"/>
        </pc:sldMkLst>
        <pc:spChg chg="mod">
          <ac:chgData name="Pierre-François Roussel" userId="03c9989bbf7c89ad" providerId="LiveId" clId="{A1B4C539-95CC-40E8-853B-10EE7F48DE0F}" dt="2023-11-12T08:13:14.964" v="131" actId="20577"/>
          <ac:spMkLst>
            <pc:docMk/>
            <pc:sldMk cId="3034864060" sldId="258"/>
            <ac:spMk id="2" creationId="{255F763E-BBF4-94C7-82B6-9FC9507C9857}"/>
          </ac:spMkLst>
        </pc:spChg>
        <pc:spChg chg="add del">
          <ac:chgData name="Pierre-François Roussel" userId="03c9989bbf7c89ad" providerId="LiveId" clId="{A1B4C539-95CC-40E8-853B-10EE7F48DE0F}" dt="2023-11-12T08:12:55.750" v="110" actId="26606"/>
          <ac:spMkLst>
            <pc:docMk/>
            <pc:sldMk cId="3034864060" sldId="258"/>
            <ac:spMk id="8" creationId="{CA06049A-E22B-F362-4A5C-DEEFBF2298BE}"/>
          </ac:spMkLst>
        </pc:spChg>
        <pc:spChg chg="add del">
          <ac:chgData name="Pierre-François Roussel" userId="03c9989bbf7c89ad" providerId="LiveId" clId="{A1B4C539-95CC-40E8-853B-10EE7F48DE0F}" dt="2023-11-12T08:12:55.750" v="110" actId="26606"/>
          <ac:spMkLst>
            <pc:docMk/>
            <pc:sldMk cId="3034864060" sldId="258"/>
            <ac:spMk id="11" creationId="{DF0D7503-333D-92C3-81BF-E6A0B4770EE1}"/>
          </ac:spMkLst>
        </pc:spChg>
        <pc:spChg chg="add del">
          <ac:chgData name="Pierre-François Roussel" userId="03c9989bbf7c89ad" providerId="LiveId" clId="{A1B4C539-95CC-40E8-853B-10EE7F48DE0F}" dt="2023-11-12T08:12:55.750" v="110" actId="26606"/>
          <ac:spMkLst>
            <pc:docMk/>
            <pc:sldMk cId="3034864060" sldId="258"/>
            <ac:spMk id="13" creationId="{B6173507-D32A-F071-A608-2F9D15CDF6B9}"/>
          </ac:spMkLst>
        </pc:spChg>
        <pc:spChg chg="add del">
          <ac:chgData name="Pierre-François Roussel" userId="03c9989bbf7c89ad" providerId="LiveId" clId="{A1B4C539-95CC-40E8-853B-10EE7F48DE0F}" dt="2023-11-12T08:12:55.750" v="110" actId="26606"/>
          <ac:spMkLst>
            <pc:docMk/>
            <pc:sldMk cId="3034864060" sldId="258"/>
            <ac:spMk id="15" creationId="{842B6D42-8174-4E61-9BC2-FD88B6CE1CB7}"/>
          </ac:spMkLst>
        </pc:spChg>
        <pc:spChg chg="add del">
          <ac:chgData name="Pierre-François Roussel" userId="03c9989bbf7c89ad" providerId="LiveId" clId="{A1B4C539-95CC-40E8-853B-10EE7F48DE0F}" dt="2023-11-12T08:12:55.750" v="110" actId="26606"/>
          <ac:spMkLst>
            <pc:docMk/>
            <pc:sldMk cId="3034864060" sldId="258"/>
            <ac:spMk id="17" creationId="{67E43D74-8DAA-C8ED-E3A8-444F6B88AAAC}"/>
          </ac:spMkLst>
        </pc:spChg>
        <pc:spChg chg="add del">
          <ac:chgData name="Pierre-François Roussel" userId="03c9989bbf7c89ad" providerId="LiveId" clId="{A1B4C539-95CC-40E8-853B-10EE7F48DE0F}" dt="2023-11-12T08:12:55.750" v="110" actId="26606"/>
          <ac:spMkLst>
            <pc:docMk/>
            <pc:sldMk cId="3034864060" sldId="258"/>
            <ac:spMk id="19" creationId="{8B718CEC-D761-44A2-52A5-DA9700DAF7BC}"/>
          </ac:spMkLst>
        </pc:spChg>
        <pc:picChg chg="mod">
          <ac:chgData name="Pierre-François Roussel" userId="03c9989bbf7c89ad" providerId="LiveId" clId="{A1B4C539-95CC-40E8-853B-10EE7F48DE0F}" dt="2023-11-12T08:13:02.496" v="112" actId="1076"/>
          <ac:picMkLst>
            <pc:docMk/>
            <pc:sldMk cId="3034864060" sldId="258"/>
            <ac:picMk id="4" creationId="{F612CFBD-B66D-E286-D545-7F508229FF85}"/>
          </ac:picMkLst>
        </pc:picChg>
      </pc:sldChg>
      <pc:sldChg chg="modSp mod">
        <pc:chgData name="Pierre-François Roussel" userId="03c9989bbf7c89ad" providerId="LiveId" clId="{A1B4C539-95CC-40E8-853B-10EE7F48DE0F}" dt="2023-11-12T09:00:19.369" v="729" actId="20577"/>
        <pc:sldMkLst>
          <pc:docMk/>
          <pc:sldMk cId="231483805" sldId="259"/>
        </pc:sldMkLst>
        <pc:spChg chg="mod">
          <ac:chgData name="Pierre-François Roussel" userId="03c9989bbf7c89ad" providerId="LiveId" clId="{A1B4C539-95CC-40E8-853B-10EE7F48DE0F}" dt="2023-11-12T09:00:19.369" v="729" actId="20577"/>
          <ac:spMkLst>
            <pc:docMk/>
            <pc:sldMk cId="231483805" sldId="259"/>
            <ac:spMk id="2" creationId="{7D0A8154-ECF4-05FC-005E-8E738DF88A9F}"/>
          </ac:spMkLst>
        </pc:spChg>
      </pc:sldChg>
      <pc:sldChg chg="addSp delSp modSp mod">
        <pc:chgData name="Pierre-François Roussel" userId="03c9989bbf7c89ad" providerId="LiveId" clId="{A1B4C539-95CC-40E8-853B-10EE7F48DE0F}" dt="2023-11-12T08:26:09.140" v="193" actId="20577"/>
        <pc:sldMkLst>
          <pc:docMk/>
          <pc:sldMk cId="2357194355" sldId="260"/>
        </pc:sldMkLst>
        <pc:spChg chg="mod">
          <ac:chgData name="Pierre-François Roussel" userId="03c9989bbf7c89ad" providerId="LiveId" clId="{A1B4C539-95CC-40E8-853B-10EE7F48DE0F}" dt="2023-11-12T08:26:09.140" v="193" actId="20577"/>
          <ac:spMkLst>
            <pc:docMk/>
            <pc:sldMk cId="2357194355" sldId="260"/>
            <ac:spMk id="2" creationId="{0910CDEA-180E-273F-845D-A6A4136C4EA9}"/>
          </ac:spMkLst>
        </pc:spChg>
        <pc:spChg chg="mod">
          <ac:chgData name="Pierre-François Roussel" userId="03c9989bbf7c89ad" providerId="LiveId" clId="{A1B4C539-95CC-40E8-853B-10EE7F48DE0F}" dt="2023-11-12T08:18:34.204" v="173" actId="20577"/>
          <ac:spMkLst>
            <pc:docMk/>
            <pc:sldMk cId="2357194355" sldId="260"/>
            <ac:spMk id="3" creationId="{5B5FE857-EB98-B0FE-F9D9-F88CDA6220DC}"/>
          </ac:spMkLst>
        </pc:spChg>
        <pc:picChg chg="add del mod">
          <ac:chgData name="Pierre-François Roussel" userId="03c9989bbf7c89ad" providerId="LiveId" clId="{A1B4C539-95CC-40E8-853B-10EE7F48DE0F}" dt="2023-11-12T08:26:08.397" v="192" actId="22"/>
          <ac:picMkLst>
            <pc:docMk/>
            <pc:sldMk cId="2357194355" sldId="260"/>
            <ac:picMk id="5" creationId="{33509B16-28DF-FC64-06B5-F1AEEABAD1D4}"/>
          </ac:picMkLst>
        </pc:picChg>
        <pc:picChg chg="add del mod">
          <ac:chgData name="Pierre-François Roussel" userId="03c9989bbf7c89ad" providerId="LiveId" clId="{A1B4C539-95CC-40E8-853B-10EE7F48DE0F}" dt="2023-11-12T08:26:05.952" v="188" actId="22"/>
          <ac:picMkLst>
            <pc:docMk/>
            <pc:sldMk cId="2357194355" sldId="260"/>
            <ac:picMk id="7" creationId="{F6813A4E-C158-9FA6-DCAD-CA9E957B9552}"/>
          </ac:picMkLst>
        </pc:picChg>
      </pc:sldChg>
      <pc:sldChg chg="addSp delSp modSp mod setBg">
        <pc:chgData name="Pierre-François Roussel" userId="03c9989bbf7c89ad" providerId="LiveId" clId="{A1B4C539-95CC-40E8-853B-10EE7F48DE0F}" dt="2023-11-12T08:36:40.174" v="271" actId="20577"/>
        <pc:sldMkLst>
          <pc:docMk/>
          <pc:sldMk cId="4045878878" sldId="261"/>
        </pc:sldMkLst>
        <pc:spChg chg="mod">
          <ac:chgData name="Pierre-François Roussel" userId="03c9989bbf7c89ad" providerId="LiveId" clId="{A1B4C539-95CC-40E8-853B-10EE7F48DE0F}" dt="2023-11-12T08:34:29.628" v="235" actId="26606"/>
          <ac:spMkLst>
            <pc:docMk/>
            <pc:sldMk cId="4045878878" sldId="261"/>
            <ac:spMk id="2" creationId="{98401577-8122-7059-70A8-5A012AFA0C66}"/>
          </ac:spMkLst>
        </pc:spChg>
        <pc:spChg chg="mod ord">
          <ac:chgData name="Pierre-François Roussel" userId="03c9989bbf7c89ad" providerId="LiveId" clId="{A1B4C539-95CC-40E8-853B-10EE7F48DE0F}" dt="2023-11-12T08:36:40.174" v="271" actId="20577"/>
          <ac:spMkLst>
            <pc:docMk/>
            <pc:sldMk cId="4045878878" sldId="261"/>
            <ac:spMk id="3" creationId="{186CF87D-E69B-A4C3-2B84-57C7F4F7399C}"/>
          </ac:spMkLst>
        </pc:spChg>
        <pc:spChg chg="add del">
          <ac:chgData name="Pierre-François Roussel" userId="03c9989bbf7c89ad" providerId="LiveId" clId="{A1B4C539-95CC-40E8-853B-10EE7F48DE0F}" dt="2023-11-12T08:34:29.620" v="234" actId="26606"/>
          <ac:spMkLst>
            <pc:docMk/>
            <pc:sldMk cId="4045878878" sldId="261"/>
            <ac:spMk id="10" creationId="{C0763A76-9F1C-4FC5-82B7-DD475DA461B2}"/>
          </ac:spMkLst>
        </pc:spChg>
        <pc:spChg chg="add del">
          <ac:chgData name="Pierre-François Roussel" userId="03c9989bbf7c89ad" providerId="LiveId" clId="{A1B4C539-95CC-40E8-853B-10EE7F48DE0F}" dt="2023-11-12T08:34:29.620" v="234" actId="26606"/>
          <ac:spMkLst>
            <pc:docMk/>
            <pc:sldMk cId="4045878878" sldId="261"/>
            <ac:spMk id="12" creationId="{E81BF4F6-F2CF-4984-9D14-D6966D92F99F}"/>
          </ac:spMkLst>
        </pc:spChg>
        <pc:spChg chg="add">
          <ac:chgData name="Pierre-François Roussel" userId="03c9989bbf7c89ad" providerId="LiveId" clId="{A1B4C539-95CC-40E8-853B-10EE7F48DE0F}" dt="2023-11-12T08:34:29.628" v="235" actId="26606"/>
          <ac:spMkLst>
            <pc:docMk/>
            <pc:sldMk cId="4045878878" sldId="261"/>
            <ac:spMk id="14" creationId="{B210AC1D-4063-4C6E-9528-FA9C4C0C18E6}"/>
          </ac:spMkLst>
        </pc:spChg>
        <pc:spChg chg="add">
          <ac:chgData name="Pierre-François Roussel" userId="03c9989bbf7c89ad" providerId="LiveId" clId="{A1B4C539-95CC-40E8-853B-10EE7F48DE0F}" dt="2023-11-12T08:34:29.628" v="235" actId="26606"/>
          <ac:spMkLst>
            <pc:docMk/>
            <pc:sldMk cId="4045878878" sldId="261"/>
            <ac:spMk id="15" creationId="{02F8C595-E68C-4306-AED8-DC7826A0A506}"/>
          </ac:spMkLst>
        </pc:spChg>
        <pc:picChg chg="add mod">
          <ac:chgData name="Pierre-François Roussel" userId="03c9989bbf7c89ad" providerId="LiveId" clId="{A1B4C539-95CC-40E8-853B-10EE7F48DE0F}" dt="2023-11-12T08:34:29.628" v="235" actId="26606"/>
          <ac:picMkLst>
            <pc:docMk/>
            <pc:sldMk cId="4045878878" sldId="261"/>
            <ac:picMk id="5" creationId="{3AA55CA9-CC13-198E-3E96-2D9F07017487}"/>
          </ac:picMkLst>
        </pc:picChg>
      </pc:sldChg>
      <pc:sldChg chg="modSp mod">
        <pc:chgData name="Pierre-François Roussel" userId="03c9989bbf7c89ad" providerId="LiveId" clId="{A1B4C539-95CC-40E8-853B-10EE7F48DE0F}" dt="2023-11-12T08:44:03.379" v="313" actId="20577"/>
        <pc:sldMkLst>
          <pc:docMk/>
          <pc:sldMk cId="2853699976" sldId="262"/>
        </pc:sldMkLst>
        <pc:spChg chg="mod">
          <ac:chgData name="Pierre-François Roussel" userId="03c9989bbf7c89ad" providerId="LiveId" clId="{A1B4C539-95CC-40E8-853B-10EE7F48DE0F}" dt="2023-11-12T08:44:03.379" v="313" actId="20577"/>
          <ac:spMkLst>
            <pc:docMk/>
            <pc:sldMk cId="2853699976" sldId="262"/>
            <ac:spMk id="3" creationId="{DB44A3E1-F520-4132-2072-61E427E17A9C}"/>
          </ac:spMkLst>
        </pc:spChg>
      </pc:sldChg>
      <pc:sldChg chg="modSp mod">
        <pc:chgData name="Pierre-François Roussel" userId="03c9989bbf7c89ad" providerId="LiveId" clId="{A1B4C539-95CC-40E8-853B-10EE7F48DE0F}" dt="2023-11-12T08:44:38.332" v="315" actId="20577"/>
        <pc:sldMkLst>
          <pc:docMk/>
          <pc:sldMk cId="3774867402" sldId="263"/>
        </pc:sldMkLst>
        <pc:spChg chg="mod">
          <ac:chgData name="Pierre-François Roussel" userId="03c9989bbf7c89ad" providerId="LiveId" clId="{A1B4C539-95CC-40E8-853B-10EE7F48DE0F}" dt="2023-11-12T08:44:38.332" v="315" actId="20577"/>
          <ac:spMkLst>
            <pc:docMk/>
            <pc:sldMk cId="3774867402" sldId="263"/>
            <ac:spMk id="3" creationId="{47139EB5-C9E7-93A8-95C1-080EFF2D25AF}"/>
          </ac:spMkLst>
        </pc:spChg>
      </pc:sldChg>
      <pc:sldChg chg="addSp modSp new mod">
        <pc:chgData name="Pierre-François Roussel" userId="03c9989bbf7c89ad" providerId="LiveId" clId="{A1B4C539-95CC-40E8-853B-10EE7F48DE0F}" dt="2023-11-12T08:49:37.346" v="373" actId="1076"/>
        <pc:sldMkLst>
          <pc:docMk/>
          <pc:sldMk cId="3197531202" sldId="264"/>
        </pc:sldMkLst>
        <pc:spChg chg="mod">
          <ac:chgData name="Pierre-François Roussel" userId="03c9989bbf7c89ad" providerId="LiveId" clId="{A1B4C539-95CC-40E8-853B-10EE7F48DE0F}" dt="2023-11-11T22:52:22.152" v="13" actId="20577"/>
          <ac:spMkLst>
            <pc:docMk/>
            <pc:sldMk cId="3197531202" sldId="264"/>
            <ac:spMk id="2" creationId="{E3CB52E0-0698-62E9-FFC8-F22A18BDEA9D}"/>
          </ac:spMkLst>
        </pc:spChg>
        <pc:spChg chg="mod">
          <ac:chgData name="Pierre-François Roussel" userId="03c9989bbf7c89ad" providerId="LiveId" clId="{A1B4C539-95CC-40E8-853B-10EE7F48DE0F}" dt="2023-11-12T08:49:26.281" v="370" actId="20577"/>
          <ac:spMkLst>
            <pc:docMk/>
            <pc:sldMk cId="3197531202" sldId="264"/>
            <ac:spMk id="3" creationId="{487CC80D-810D-D1CE-3429-7D3B01A30E55}"/>
          </ac:spMkLst>
        </pc:spChg>
        <pc:picChg chg="add mod">
          <ac:chgData name="Pierre-François Roussel" userId="03c9989bbf7c89ad" providerId="LiveId" clId="{A1B4C539-95CC-40E8-853B-10EE7F48DE0F}" dt="2023-11-12T08:49:37.346" v="373" actId="1076"/>
          <ac:picMkLst>
            <pc:docMk/>
            <pc:sldMk cId="3197531202" sldId="264"/>
            <ac:picMk id="5" creationId="{D75881AB-2910-E9D7-60E0-2C1059430ACB}"/>
          </ac:picMkLst>
        </pc:picChg>
      </pc:sldChg>
      <pc:sldChg chg="addSp delSp modSp new mod">
        <pc:chgData name="Pierre-François Roussel" userId="03c9989bbf7c89ad" providerId="LiveId" clId="{A1B4C539-95CC-40E8-853B-10EE7F48DE0F}" dt="2023-11-11T22:55:17.527" v="87" actId="1076"/>
        <pc:sldMkLst>
          <pc:docMk/>
          <pc:sldMk cId="1217389622" sldId="265"/>
        </pc:sldMkLst>
        <pc:spChg chg="mod">
          <ac:chgData name="Pierre-François Roussel" userId="03c9989bbf7c89ad" providerId="LiveId" clId="{A1B4C539-95CC-40E8-853B-10EE7F48DE0F}" dt="2023-11-11T22:55:09.827" v="85" actId="122"/>
          <ac:spMkLst>
            <pc:docMk/>
            <pc:sldMk cId="1217389622" sldId="265"/>
            <ac:spMk id="2" creationId="{8DDE633E-9021-0FCB-F58A-7B9C1836355D}"/>
          </ac:spMkLst>
        </pc:spChg>
        <pc:spChg chg="del">
          <ac:chgData name="Pierre-François Roussel" userId="03c9989bbf7c89ad" providerId="LiveId" clId="{A1B4C539-95CC-40E8-853B-10EE7F48DE0F}" dt="2023-11-11T22:54:49.583" v="75" actId="22"/>
          <ac:spMkLst>
            <pc:docMk/>
            <pc:sldMk cId="1217389622" sldId="265"/>
            <ac:spMk id="3" creationId="{F37EAD1F-3A3A-9039-99C8-813A201B84F7}"/>
          </ac:spMkLst>
        </pc:spChg>
        <pc:picChg chg="add mod ord">
          <ac:chgData name="Pierre-François Roussel" userId="03c9989bbf7c89ad" providerId="LiveId" clId="{A1B4C539-95CC-40E8-853B-10EE7F48DE0F}" dt="2023-11-11T22:55:17.527" v="87" actId="1076"/>
          <ac:picMkLst>
            <pc:docMk/>
            <pc:sldMk cId="1217389622" sldId="265"/>
            <ac:picMk id="5" creationId="{DA3F38DD-7BEE-8194-A5FB-D7FC443A98DC}"/>
          </ac:picMkLst>
        </pc:picChg>
      </pc:sldChg>
      <pc:sldChg chg="addSp delSp modSp new mod">
        <pc:chgData name="Pierre-François Roussel" userId="03c9989bbf7c89ad" providerId="LiveId" clId="{A1B4C539-95CC-40E8-853B-10EE7F48DE0F}" dt="2023-11-12T08:53:41.534" v="374" actId="14100"/>
        <pc:sldMkLst>
          <pc:docMk/>
          <pc:sldMk cId="291662633" sldId="266"/>
        </pc:sldMkLst>
        <pc:spChg chg="mod">
          <ac:chgData name="Pierre-François Roussel" userId="03c9989bbf7c89ad" providerId="LiveId" clId="{A1B4C539-95CC-40E8-853B-10EE7F48DE0F}" dt="2023-11-11T22:56:24.655" v="95" actId="122"/>
          <ac:spMkLst>
            <pc:docMk/>
            <pc:sldMk cId="291662633" sldId="266"/>
            <ac:spMk id="2" creationId="{F5E58CCD-5EAC-E0A7-B3D8-625CD5DBB367}"/>
          </ac:spMkLst>
        </pc:spChg>
        <pc:spChg chg="del">
          <ac:chgData name="Pierre-François Roussel" userId="03c9989bbf7c89ad" providerId="LiveId" clId="{A1B4C539-95CC-40E8-853B-10EE7F48DE0F}" dt="2023-11-11T22:56:11.221" v="89" actId="22"/>
          <ac:spMkLst>
            <pc:docMk/>
            <pc:sldMk cId="291662633" sldId="266"/>
            <ac:spMk id="3" creationId="{B22F5538-EF35-1FE6-58C4-A45817398AD6}"/>
          </ac:spMkLst>
        </pc:spChg>
        <pc:picChg chg="add mod ord">
          <ac:chgData name="Pierre-François Roussel" userId="03c9989bbf7c89ad" providerId="LiveId" clId="{A1B4C539-95CC-40E8-853B-10EE7F48DE0F}" dt="2023-11-12T08:53:41.534" v="374" actId="14100"/>
          <ac:picMkLst>
            <pc:docMk/>
            <pc:sldMk cId="291662633" sldId="266"/>
            <ac:picMk id="5" creationId="{4D5CA243-A31D-E873-D658-7F1032FCBD8F}"/>
          </ac:picMkLst>
        </pc:picChg>
      </pc:sldChg>
      <pc:sldChg chg="addSp delSp modSp new mod">
        <pc:chgData name="Pierre-François Roussel" userId="03c9989bbf7c89ad" providerId="LiveId" clId="{A1B4C539-95CC-40E8-853B-10EE7F48DE0F}" dt="2023-11-12T08:59:31.163" v="727" actId="1076"/>
        <pc:sldMkLst>
          <pc:docMk/>
          <pc:sldMk cId="2638759931" sldId="267"/>
        </pc:sldMkLst>
        <pc:spChg chg="mod">
          <ac:chgData name="Pierre-François Roussel" userId="03c9989bbf7c89ad" providerId="LiveId" clId="{A1B4C539-95CC-40E8-853B-10EE7F48DE0F}" dt="2023-11-12T08:59:15.722" v="725" actId="122"/>
          <ac:spMkLst>
            <pc:docMk/>
            <pc:sldMk cId="2638759931" sldId="267"/>
            <ac:spMk id="2" creationId="{7F09FA95-B1C9-A375-A4ED-23D8395DE186}"/>
          </ac:spMkLst>
        </pc:spChg>
        <pc:spChg chg="del">
          <ac:chgData name="Pierre-François Roussel" userId="03c9989bbf7c89ad" providerId="LiveId" clId="{A1B4C539-95CC-40E8-853B-10EE7F48DE0F}" dt="2023-11-12T08:59:05.123" v="698" actId="22"/>
          <ac:spMkLst>
            <pc:docMk/>
            <pc:sldMk cId="2638759931" sldId="267"/>
            <ac:spMk id="3" creationId="{C1F72111-E793-D0DD-721A-875E5DB227F8}"/>
          </ac:spMkLst>
        </pc:spChg>
        <pc:picChg chg="add mod ord">
          <ac:chgData name="Pierre-François Roussel" userId="03c9989bbf7c89ad" providerId="LiveId" clId="{A1B4C539-95CC-40E8-853B-10EE7F48DE0F}" dt="2023-11-12T08:59:31.163" v="727" actId="1076"/>
          <ac:picMkLst>
            <pc:docMk/>
            <pc:sldMk cId="2638759931" sldId="267"/>
            <ac:picMk id="5" creationId="{9D44F6D8-B2F2-EC4C-7D09-81F95B069CDB}"/>
          </ac:picMkLst>
        </pc:picChg>
      </pc:sldChg>
      <pc:sldChg chg="addSp delSp modSp add mod">
        <pc:chgData name="Pierre-François Roussel" userId="03c9989bbf7c89ad" providerId="LiveId" clId="{A1B4C539-95CC-40E8-853B-10EE7F48DE0F}" dt="2023-11-12T08:57:52.822" v="697" actId="20577"/>
        <pc:sldMkLst>
          <pc:docMk/>
          <pc:sldMk cId="3344801363" sldId="268"/>
        </pc:sldMkLst>
        <pc:spChg chg="mod">
          <ac:chgData name="Pierre-François Roussel" userId="03c9989bbf7c89ad" providerId="LiveId" clId="{A1B4C539-95CC-40E8-853B-10EE7F48DE0F}" dt="2023-11-12T08:54:08.534" v="392" actId="20577"/>
          <ac:spMkLst>
            <pc:docMk/>
            <pc:sldMk cId="3344801363" sldId="268"/>
            <ac:spMk id="2" creationId="{F5E58CCD-5EAC-E0A7-B3D8-625CD5DBB367}"/>
          </ac:spMkLst>
        </pc:spChg>
        <pc:spChg chg="add mod">
          <ac:chgData name="Pierre-François Roussel" userId="03c9989bbf7c89ad" providerId="LiveId" clId="{A1B4C539-95CC-40E8-853B-10EE7F48DE0F}" dt="2023-11-12T08:57:52.822" v="697" actId="20577"/>
          <ac:spMkLst>
            <pc:docMk/>
            <pc:sldMk cId="3344801363" sldId="268"/>
            <ac:spMk id="4" creationId="{9CB2ABC6-40CB-6EF8-B1BC-FEE0E2EDC712}"/>
          </ac:spMkLst>
        </pc:spChg>
        <pc:picChg chg="del">
          <ac:chgData name="Pierre-François Roussel" userId="03c9989bbf7c89ad" providerId="LiveId" clId="{A1B4C539-95CC-40E8-853B-10EE7F48DE0F}" dt="2023-11-11T22:56:50.115" v="100" actId="478"/>
          <ac:picMkLst>
            <pc:docMk/>
            <pc:sldMk cId="3344801363" sldId="268"/>
            <ac:picMk id="5" creationId="{4D5CA243-A31D-E873-D658-7F1032FCBD8F}"/>
          </ac:picMkLst>
        </pc:picChg>
      </pc:sldChg>
      <pc:sldChg chg="addSp delSp modSp new mod setBg">
        <pc:chgData name="Pierre-François Roussel" userId="03c9989bbf7c89ad" providerId="LiveId" clId="{A1B4C539-95CC-40E8-853B-10EE7F48DE0F}" dt="2023-11-12T08:09:49.166" v="104" actId="27614"/>
        <pc:sldMkLst>
          <pc:docMk/>
          <pc:sldMk cId="1276974230" sldId="269"/>
        </pc:sldMkLst>
        <pc:spChg chg="del">
          <ac:chgData name="Pierre-François Roussel" userId="03c9989bbf7c89ad" providerId="LiveId" clId="{A1B4C539-95CC-40E8-853B-10EE7F48DE0F}" dt="2023-11-12T08:09:40.658" v="103" actId="26606"/>
          <ac:spMkLst>
            <pc:docMk/>
            <pc:sldMk cId="1276974230" sldId="269"/>
            <ac:spMk id="2" creationId="{62984BAF-BD29-5E64-5CB0-C1B7C7D06566}"/>
          </ac:spMkLst>
        </pc:spChg>
        <pc:spChg chg="del">
          <ac:chgData name="Pierre-François Roussel" userId="03c9989bbf7c89ad" providerId="LiveId" clId="{A1B4C539-95CC-40E8-853B-10EE7F48DE0F}" dt="2023-11-12T08:09:37.314" v="102" actId="22"/>
          <ac:spMkLst>
            <pc:docMk/>
            <pc:sldMk cId="1276974230" sldId="269"/>
            <ac:spMk id="3" creationId="{348AB641-D44D-CDE6-6CC2-5DE5CC9ECE9E}"/>
          </ac:spMkLst>
        </pc:spChg>
        <pc:spChg chg="add">
          <ac:chgData name="Pierre-François Roussel" userId="03c9989bbf7c89ad" providerId="LiveId" clId="{A1B4C539-95CC-40E8-853B-10EE7F48DE0F}" dt="2023-11-12T08:09:40.658" v="103" actId="26606"/>
          <ac:spMkLst>
            <pc:docMk/>
            <pc:sldMk cId="1276974230" sldId="269"/>
            <ac:spMk id="10" creationId="{86FF76B9-219D-4469-AF87-0236D29032F1}"/>
          </ac:spMkLst>
        </pc:spChg>
        <pc:spChg chg="add">
          <ac:chgData name="Pierre-François Roussel" userId="03c9989bbf7c89ad" providerId="LiveId" clId="{A1B4C539-95CC-40E8-853B-10EE7F48DE0F}" dt="2023-11-12T08:09:40.658" v="103" actId="26606"/>
          <ac:spMkLst>
            <pc:docMk/>
            <pc:sldMk cId="1276974230" sldId="269"/>
            <ac:spMk id="16" creationId="{2E80C965-DB6D-4F81-9E9E-B027384D0BD6}"/>
          </ac:spMkLst>
        </pc:spChg>
        <pc:spChg chg="add">
          <ac:chgData name="Pierre-François Roussel" userId="03c9989bbf7c89ad" providerId="LiveId" clId="{A1B4C539-95CC-40E8-853B-10EE7F48DE0F}" dt="2023-11-12T08:09:40.658" v="103" actId="26606"/>
          <ac:spMkLst>
            <pc:docMk/>
            <pc:sldMk cId="1276974230" sldId="269"/>
            <ac:spMk id="18" creationId="{633C5E46-DAC5-4661-9C87-22B08E2A512F}"/>
          </ac:spMkLst>
        </pc:spChg>
        <pc:grpChg chg="add">
          <ac:chgData name="Pierre-François Roussel" userId="03c9989bbf7c89ad" providerId="LiveId" clId="{A1B4C539-95CC-40E8-853B-10EE7F48DE0F}" dt="2023-11-12T08:09:40.658" v="103" actId="26606"/>
          <ac:grpSpMkLst>
            <pc:docMk/>
            <pc:sldMk cId="1276974230" sldId="269"/>
            <ac:grpSpMk id="12" creationId="{DB88BD78-87E1-424D-B479-C37D8E41B12E}"/>
          </ac:grpSpMkLst>
        </pc:grpChg>
        <pc:picChg chg="add mod ord">
          <ac:chgData name="Pierre-François Roussel" userId="03c9989bbf7c89ad" providerId="LiveId" clId="{A1B4C539-95CC-40E8-853B-10EE7F48DE0F}" dt="2023-11-12T08:09:49.166" v="104" actId="27614"/>
          <ac:picMkLst>
            <pc:docMk/>
            <pc:sldMk cId="1276974230" sldId="269"/>
            <ac:picMk id="5" creationId="{20ADEA02-6F09-41CE-C610-9ED4B6617477}"/>
          </ac:picMkLst>
        </pc:picChg>
      </pc:sldChg>
      <pc:sldChg chg="addSp delSp modSp new mod setBg">
        <pc:chgData name="Pierre-François Roussel" userId="03c9989bbf7c89ad" providerId="LiveId" clId="{A1B4C539-95CC-40E8-853B-10EE7F48DE0F}" dt="2023-11-12T08:10:22.247" v="107" actId="26606"/>
        <pc:sldMkLst>
          <pc:docMk/>
          <pc:sldMk cId="276392452" sldId="270"/>
        </pc:sldMkLst>
        <pc:spChg chg="del">
          <ac:chgData name="Pierre-François Roussel" userId="03c9989bbf7c89ad" providerId="LiveId" clId="{A1B4C539-95CC-40E8-853B-10EE7F48DE0F}" dt="2023-11-12T08:10:22.247" v="107" actId="26606"/>
          <ac:spMkLst>
            <pc:docMk/>
            <pc:sldMk cId="276392452" sldId="270"/>
            <ac:spMk id="2" creationId="{7B963AA2-F905-53FF-1EED-7BE9ECD5B8F6}"/>
          </ac:spMkLst>
        </pc:spChg>
        <pc:spChg chg="del">
          <ac:chgData name="Pierre-François Roussel" userId="03c9989bbf7c89ad" providerId="LiveId" clId="{A1B4C539-95CC-40E8-853B-10EE7F48DE0F}" dt="2023-11-12T08:10:22.247" v="107" actId="26606"/>
          <ac:spMkLst>
            <pc:docMk/>
            <pc:sldMk cId="276392452" sldId="270"/>
            <ac:spMk id="3" creationId="{C39EF42A-8F06-EEDC-BD4D-3DA7C9D1E288}"/>
          </ac:spMkLst>
        </pc:spChg>
        <pc:spChg chg="add">
          <ac:chgData name="Pierre-François Roussel" userId="03c9989bbf7c89ad" providerId="LiveId" clId="{A1B4C539-95CC-40E8-853B-10EE7F48DE0F}" dt="2023-11-12T08:10:22.247" v="107" actId="26606"/>
          <ac:spMkLst>
            <pc:docMk/>
            <pc:sldMk cId="276392452" sldId="270"/>
            <ac:spMk id="10" creationId="{86FF76B9-219D-4469-AF87-0236D29032F1}"/>
          </ac:spMkLst>
        </pc:spChg>
        <pc:spChg chg="add">
          <ac:chgData name="Pierre-François Roussel" userId="03c9989bbf7c89ad" providerId="LiveId" clId="{A1B4C539-95CC-40E8-853B-10EE7F48DE0F}" dt="2023-11-12T08:10:22.247" v="107" actId="26606"/>
          <ac:spMkLst>
            <pc:docMk/>
            <pc:sldMk cId="276392452" sldId="270"/>
            <ac:spMk id="16" creationId="{2E80C965-DB6D-4F81-9E9E-B027384D0BD6}"/>
          </ac:spMkLst>
        </pc:spChg>
        <pc:spChg chg="add">
          <ac:chgData name="Pierre-François Roussel" userId="03c9989bbf7c89ad" providerId="LiveId" clId="{A1B4C539-95CC-40E8-853B-10EE7F48DE0F}" dt="2023-11-12T08:10:22.247" v="107" actId="26606"/>
          <ac:spMkLst>
            <pc:docMk/>
            <pc:sldMk cId="276392452" sldId="270"/>
            <ac:spMk id="18" creationId="{633C5E46-DAC5-4661-9C87-22B08E2A512F}"/>
          </ac:spMkLst>
        </pc:spChg>
        <pc:grpChg chg="add">
          <ac:chgData name="Pierre-François Roussel" userId="03c9989bbf7c89ad" providerId="LiveId" clId="{A1B4C539-95CC-40E8-853B-10EE7F48DE0F}" dt="2023-11-12T08:10:22.247" v="107" actId="26606"/>
          <ac:grpSpMkLst>
            <pc:docMk/>
            <pc:sldMk cId="276392452" sldId="270"/>
            <ac:grpSpMk id="12" creationId="{DB88BD78-87E1-424D-B479-C37D8E41B12E}"/>
          </ac:grpSpMkLst>
        </pc:grpChg>
        <pc:picChg chg="add mod">
          <ac:chgData name="Pierre-François Roussel" userId="03c9989bbf7c89ad" providerId="LiveId" clId="{A1B4C539-95CC-40E8-853B-10EE7F48DE0F}" dt="2023-11-12T08:10:22.247" v="107" actId="26606"/>
          <ac:picMkLst>
            <pc:docMk/>
            <pc:sldMk cId="276392452" sldId="270"/>
            <ac:picMk id="5" creationId="{8EACA919-AB2E-775F-89AE-7DB078CCFBBF}"/>
          </ac:picMkLst>
        </pc:picChg>
      </pc:sldChg>
      <pc:sldChg chg="addSp modSp add del mod">
        <pc:chgData name="Pierre-François Roussel" userId="03c9989bbf7c89ad" providerId="LiveId" clId="{A1B4C539-95CC-40E8-853B-10EE7F48DE0F}" dt="2023-11-12T08:29:36.446" v="226" actId="2696"/>
        <pc:sldMkLst>
          <pc:docMk/>
          <pc:sldMk cId="590244277" sldId="271"/>
        </pc:sldMkLst>
        <pc:picChg chg="add mod">
          <ac:chgData name="Pierre-François Roussel" userId="03c9989bbf7c89ad" providerId="LiveId" clId="{A1B4C539-95CC-40E8-853B-10EE7F48DE0F}" dt="2023-11-12T08:28:22.830" v="215" actId="1076"/>
          <ac:picMkLst>
            <pc:docMk/>
            <pc:sldMk cId="590244277" sldId="271"/>
            <ac:picMk id="5" creationId="{D7E68E51-4914-5828-DBE2-ADDD687F219D}"/>
          </ac:picMkLst>
        </pc:picChg>
        <pc:picChg chg="add mod">
          <ac:chgData name="Pierre-François Roussel" userId="03c9989bbf7c89ad" providerId="LiveId" clId="{A1B4C539-95CC-40E8-853B-10EE7F48DE0F}" dt="2023-11-12T08:28:02.009" v="213" actId="1076"/>
          <ac:picMkLst>
            <pc:docMk/>
            <pc:sldMk cId="590244277" sldId="271"/>
            <ac:picMk id="7" creationId="{A8AA33A1-5044-F8A8-0871-61DF0B8336D1}"/>
          </ac:picMkLst>
        </pc:picChg>
      </pc:sldChg>
      <pc:sldChg chg="addSp delSp modSp new mod setBg">
        <pc:chgData name="Pierre-François Roussel" userId="03c9989bbf7c89ad" providerId="LiveId" clId="{A1B4C539-95CC-40E8-853B-10EE7F48DE0F}" dt="2023-11-12T08:48:05.550" v="330" actId="1076"/>
        <pc:sldMkLst>
          <pc:docMk/>
          <pc:sldMk cId="3401040935" sldId="272"/>
        </pc:sldMkLst>
        <pc:spChg chg="del">
          <ac:chgData name="Pierre-François Roussel" userId="03c9989bbf7c89ad" providerId="LiveId" clId="{A1B4C539-95CC-40E8-853B-10EE7F48DE0F}" dt="2023-11-12T08:29:07.805" v="220" actId="26606"/>
          <ac:spMkLst>
            <pc:docMk/>
            <pc:sldMk cId="3401040935" sldId="272"/>
            <ac:spMk id="2" creationId="{1533B29F-ECA0-CC2D-870A-43D29A8ACC1D}"/>
          </ac:spMkLst>
        </pc:spChg>
        <pc:spChg chg="del">
          <ac:chgData name="Pierre-François Roussel" userId="03c9989bbf7c89ad" providerId="LiveId" clId="{A1B4C539-95CC-40E8-853B-10EE7F48DE0F}" dt="2023-11-12T08:28:49.794" v="217"/>
          <ac:spMkLst>
            <pc:docMk/>
            <pc:sldMk cId="3401040935" sldId="272"/>
            <ac:spMk id="3" creationId="{93A99A81-F1C4-A401-6138-3C2EE466AC40}"/>
          </ac:spMkLst>
        </pc:spChg>
        <pc:spChg chg="add">
          <ac:chgData name="Pierre-François Roussel" userId="03c9989bbf7c89ad" providerId="LiveId" clId="{A1B4C539-95CC-40E8-853B-10EE7F48DE0F}" dt="2023-11-12T08:29:07.805" v="220" actId="26606"/>
          <ac:spMkLst>
            <pc:docMk/>
            <pc:sldMk cId="3401040935" sldId="272"/>
            <ac:spMk id="10" creationId="{F3060C83-F051-4F0E-ABAD-AA0DFC48B218}"/>
          </ac:spMkLst>
        </pc:spChg>
        <pc:spChg chg="add">
          <ac:chgData name="Pierre-François Roussel" userId="03c9989bbf7c89ad" providerId="LiveId" clId="{A1B4C539-95CC-40E8-853B-10EE7F48DE0F}" dt="2023-11-12T08:29:07.805" v="220" actId="26606"/>
          <ac:spMkLst>
            <pc:docMk/>
            <pc:sldMk cId="3401040935" sldId="272"/>
            <ac:spMk id="12" creationId="{83C98ABE-055B-441F-B07E-44F97F083C39}"/>
          </ac:spMkLst>
        </pc:spChg>
        <pc:spChg chg="add">
          <ac:chgData name="Pierre-François Roussel" userId="03c9989bbf7c89ad" providerId="LiveId" clId="{A1B4C539-95CC-40E8-853B-10EE7F48DE0F}" dt="2023-11-12T08:29:07.805" v="220" actId="26606"/>
          <ac:spMkLst>
            <pc:docMk/>
            <pc:sldMk cId="3401040935" sldId="272"/>
            <ac:spMk id="14" creationId="{29FDB030-9B49-4CED-8CCD-4D99382388AC}"/>
          </ac:spMkLst>
        </pc:spChg>
        <pc:spChg chg="add">
          <ac:chgData name="Pierre-François Roussel" userId="03c9989bbf7c89ad" providerId="LiveId" clId="{A1B4C539-95CC-40E8-853B-10EE7F48DE0F}" dt="2023-11-12T08:29:07.805" v="220" actId="26606"/>
          <ac:spMkLst>
            <pc:docMk/>
            <pc:sldMk cId="3401040935" sldId="272"/>
            <ac:spMk id="16" creationId="{3783CA14-24A1-485C-8B30-D6A5D87987AD}"/>
          </ac:spMkLst>
        </pc:spChg>
        <pc:spChg chg="add">
          <ac:chgData name="Pierre-François Roussel" userId="03c9989bbf7c89ad" providerId="LiveId" clId="{A1B4C539-95CC-40E8-853B-10EE7F48DE0F}" dt="2023-11-12T08:29:07.805" v="220" actId="26606"/>
          <ac:spMkLst>
            <pc:docMk/>
            <pc:sldMk cId="3401040935" sldId="272"/>
            <ac:spMk id="18" creationId="{9A97C86A-04D6-40F7-AE84-31AB43E6A846}"/>
          </ac:spMkLst>
        </pc:spChg>
        <pc:spChg chg="add">
          <ac:chgData name="Pierre-François Roussel" userId="03c9989bbf7c89ad" providerId="LiveId" clId="{A1B4C539-95CC-40E8-853B-10EE7F48DE0F}" dt="2023-11-12T08:29:07.805" v="220" actId="26606"/>
          <ac:spMkLst>
            <pc:docMk/>
            <pc:sldMk cId="3401040935" sldId="272"/>
            <ac:spMk id="20" creationId="{FF9F2414-84E8-453E-B1F3-389FDE8192D9}"/>
          </ac:spMkLst>
        </pc:spChg>
        <pc:spChg chg="add">
          <ac:chgData name="Pierre-François Roussel" userId="03c9989bbf7c89ad" providerId="LiveId" clId="{A1B4C539-95CC-40E8-853B-10EE7F48DE0F}" dt="2023-11-12T08:29:07.805" v="220" actId="26606"/>
          <ac:spMkLst>
            <pc:docMk/>
            <pc:sldMk cId="3401040935" sldId="272"/>
            <ac:spMk id="22" creationId="{3ECA69A1-7536-43AC-85EF-C7106179F5ED}"/>
          </ac:spMkLst>
        </pc:spChg>
        <pc:picChg chg="add mod">
          <ac:chgData name="Pierre-François Roussel" userId="03c9989bbf7c89ad" providerId="LiveId" clId="{A1B4C539-95CC-40E8-853B-10EE7F48DE0F}" dt="2023-11-12T08:47:42.277" v="325" actId="1076"/>
          <ac:picMkLst>
            <pc:docMk/>
            <pc:sldMk cId="3401040935" sldId="272"/>
            <ac:picMk id="4" creationId="{7CDB04CB-FA4D-71C1-68FB-1BEF0D0DC23D}"/>
          </ac:picMkLst>
        </pc:picChg>
        <pc:picChg chg="add mod">
          <ac:chgData name="Pierre-François Roussel" userId="03c9989bbf7c89ad" providerId="LiveId" clId="{A1B4C539-95CC-40E8-853B-10EE7F48DE0F}" dt="2023-11-12T08:47:45.083" v="326" actId="1076"/>
          <ac:picMkLst>
            <pc:docMk/>
            <pc:sldMk cId="3401040935" sldId="272"/>
            <ac:picMk id="5" creationId="{22F37876-D3FC-FEC9-DB63-5F8F4A291402}"/>
          </ac:picMkLst>
        </pc:picChg>
        <pc:picChg chg="add mod">
          <ac:chgData name="Pierre-François Roussel" userId="03c9989bbf7c89ad" providerId="LiveId" clId="{A1B4C539-95CC-40E8-853B-10EE7F48DE0F}" dt="2023-11-12T08:48:05.550" v="330" actId="1076"/>
          <ac:picMkLst>
            <pc:docMk/>
            <pc:sldMk cId="3401040935" sldId="272"/>
            <ac:picMk id="7" creationId="{5C6D7558-C766-C4F3-0F55-66EB6309E194}"/>
          </ac:picMkLst>
        </pc:picChg>
      </pc:sldChg>
      <pc:sldChg chg="addSp delSp modSp new mod">
        <pc:chgData name="Pierre-François Roussel" userId="03c9989bbf7c89ad" providerId="LiveId" clId="{A1B4C539-95CC-40E8-853B-10EE7F48DE0F}" dt="2023-11-12T08:37:34.724" v="280" actId="14100"/>
        <pc:sldMkLst>
          <pc:docMk/>
          <pc:sldMk cId="2737364741" sldId="273"/>
        </pc:sldMkLst>
        <pc:spChg chg="del">
          <ac:chgData name="Pierre-François Roussel" userId="03c9989bbf7c89ad" providerId="LiveId" clId="{A1B4C539-95CC-40E8-853B-10EE7F48DE0F}" dt="2023-11-12T08:37:09.102" v="272" actId="22"/>
          <ac:spMkLst>
            <pc:docMk/>
            <pc:sldMk cId="2737364741" sldId="273"/>
            <ac:spMk id="3" creationId="{A50E7A95-22C8-25B0-3626-CE816239BDB2}"/>
          </ac:spMkLst>
        </pc:spChg>
        <pc:picChg chg="add mod ord">
          <ac:chgData name="Pierre-François Roussel" userId="03c9989bbf7c89ad" providerId="LiveId" clId="{A1B4C539-95CC-40E8-853B-10EE7F48DE0F}" dt="2023-11-12T08:37:34.724" v="280" actId="14100"/>
          <ac:picMkLst>
            <pc:docMk/>
            <pc:sldMk cId="2737364741" sldId="273"/>
            <ac:picMk id="5" creationId="{797AD56B-3F87-FDE5-4D5B-8B015A9D2D94}"/>
          </ac:picMkLst>
        </pc:picChg>
      </pc:sldChg>
      <pc:sldChg chg="addSp delSp modSp new mod">
        <pc:chgData name="Pierre-François Roussel" userId="03c9989bbf7c89ad" providerId="LiveId" clId="{A1B4C539-95CC-40E8-853B-10EE7F48DE0F}" dt="2023-11-12T08:38:48.737" v="288" actId="14100"/>
        <pc:sldMkLst>
          <pc:docMk/>
          <pc:sldMk cId="3240753202" sldId="274"/>
        </pc:sldMkLst>
        <pc:spChg chg="del">
          <ac:chgData name="Pierre-François Roussel" userId="03c9989bbf7c89ad" providerId="LiveId" clId="{A1B4C539-95CC-40E8-853B-10EE7F48DE0F}" dt="2023-11-12T08:38:22.757" v="282" actId="22"/>
          <ac:spMkLst>
            <pc:docMk/>
            <pc:sldMk cId="3240753202" sldId="274"/>
            <ac:spMk id="3" creationId="{F2527BE3-5C95-E165-7494-285A8D022EAA}"/>
          </ac:spMkLst>
        </pc:spChg>
        <pc:picChg chg="add mod ord">
          <ac:chgData name="Pierre-François Roussel" userId="03c9989bbf7c89ad" providerId="LiveId" clId="{A1B4C539-95CC-40E8-853B-10EE7F48DE0F}" dt="2023-11-12T08:38:48.737" v="288" actId="14100"/>
          <ac:picMkLst>
            <pc:docMk/>
            <pc:sldMk cId="3240753202" sldId="274"/>
            <ac:picMk id="5" creationId="{B6188376-2E13-9211-770F-01EF18DBA2AA}"/>
          </ac:picMkLst>
        </pc:picChg>
      </pc:sldChg>
      <pc:sldChg chg="addSp delSp modSp new mod">
        <pc:chgData name="Pierre-François Roussel" userId="03c9989bbf7c89ad" providerId="LiveId" clId="{A1B4C539-95CC-40E8-853B-10EE7F48DE0F}" dt="2023-11-12T08:45:33.995" v="323" actId="1076"/>
        <pc:sldMkLst>
          <pc:docMk/>
          <pc:sldMk cId="344156073" sldId="275"/>
        </pc:sldMkLst>
        <pc:spChg chg="del">
          <ac:chgData name="Pierre-François Roussel" userId="03c9989bbf7c89ad" providerId="LiveId" clId="{A1B4C539-95CC-40E8-853B-10EE7F48DE0F}" dt="2023-11-12T08:45:07.951" v="317" actId="22"/>
          <ac:spMkLst>
            <pc:docMk/>
            <pc:sldMk cId="344156073" sldId="275"/>
            <ac:spMk id="3" creationId="{4990ECEB-A751-734B-1145-AE5E521F222B}"/>
          </ac:spMkLst>
        </pc:spChg>
        <pc:picChg chg="add mod ord">
          <ac:chgData name="Pierre-François Roussel" userId="03c9989bbf7c89ad" providerId="LiveId" clId="{A1B4C539-95CC-40E8-853B-10EE7F48DE0F}" dt="2023-11-12T08:45:33.995" v="323" actId="1076"/>
          <ac:picMkLst>
            <pc:docMk/>
            <pc:sldMk cId="344156073" sldId="275"/>
            <ac:picMk id="5" creationId="{1B74C5A8-E6FC-F543-1BE2-F8A326EB443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1BB0C8-F850-A57A-97FD-56082FF7E2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5EE56B2-34F1-E750-8954-6B3EB5808D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C168666-4568-C16C-4325-E7FE037C8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0EFA-E5A8-4CB2-BEA2-4BF6C30C95F8}" type="datetimeFigureOut">
              <a:rPr lang="fr-FR" smtClean="0"/>
              <a:t>12/11/2023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4484B53-3E29-246D-472F-213EB37CB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BADDEBA-FDA1-099D-16A1-3D6CBBC69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13F3E-5A0E-4DF9-BB93-67C2BA2DA0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6738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5F2E0D-1995-A84D-30DF-82B3CC2B7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8E67BCC-CBFE-714C-18F9-6EDCAFEEC8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D21BB5-CB04-CD37-0153-24E5EA3D3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0EFA-E5A8-4CB2-BEA2-4BF6C30C95F8}" type="datetimeFigureOut">
              <a:rPr lang="fr-FR" smtClean="0"/>
              <a:t>12/11/2023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25C452-F633-596D-E9AE-63B74B5C7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5EFA827-747C-F662-3ACC-787CB97EE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13F3E-5A0E-4DF9-BB93-67C2BA2DA0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9009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C9031D2-EAA1-B286-BE0B-5440AF5980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5F062B6-21B8-AD9C-AD54-D4A2701E40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110A0FE-5BB5-F164-2690-44102EC45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0EFA-E5A8-4CB2-BEA2-4BF6C30C95F8}" type="datetimeFigureOut">
              <a:rPr lang="fr-FR" smtClean="0"/>
              <a:t>12/11/2023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EC31AAB-1E84-F0EE-BA44-6E20D58AC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25E1EFF-CEBD-4D19-7024-3834C2088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13F3E-5A0E-4DF9-BB93-67C2BA2DA0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8447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B3AA74-77A4-028E-0A4E-BFE20B432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3513E9F-088B-361D-4B8F-4267A0214C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51EB78B-3FA8-12BE-0100-37B60833C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0EFA-E5A8-4CB2-BEA2-4BF6C30C95F8}" type="datetimeFigureOut">
              <a:rPr lang="fr-FR" smtClean="0"/>
              <a:t>12/11/2023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F0C005C-E70C-4C5B-0EA7-E79B23A0A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EE36B6-4EF2-5EC4-CA9A-E4040BD2E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13F3E-5A0E-4DF9-BB93-67C2BA2DA0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505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753BE9-B69D-4DFB-2E61-C1D1744F4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F9485E8-BCA6-7994-78C9-E48BFA1BE7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23E1EF5-A70A-851D-0BE8-71ABEB362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0EFA-E5A8-4CB2-BEA2-4BF6C30C95F8}" type="datetimeFigureOut">
              <a:rPr lang="fr-FR" smtClean="0"/>
              <a:t>12/11/2023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103DDEA-985F-DAC7-D7AA-5D5219515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7849439-0ED6-539E-BA21-E08BF28D0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13F3E-5A0E-4DF9-BB93-67C2BA2DA0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8559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5FC79B-7525-8D27-8C06-49AFBCECE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0D989A9-0840-0917-154E-91060243C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E09254A-502D-FAAF-23AF-8F3B1AFE2A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F9A3227-DDCF-7D7F-4190-7FA92D4CC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0EFA-E5A8-4CB2-BEA2-4BF6C30C95F8}" type="datetimeFigureOut">
              <a:rPr lang="fr-FR" smtClean="0"/>
              <a:t>12/11/2023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CD39658-63AF-CE17-2122-5679C617A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F9BACD7-8022-8559-8579-26A0D2AA6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13F3E-5A0E-4DF9-BB93-67C2BA2DA0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4705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41D346-09B2-A32E-A4FF-579C0433B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05481D4-E7E6-153A-38B7-C4B55B716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CE88449-6C83-9634-9166-F70B109B23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C6D0AD1-65EB-CF35-F562-F7E10995DA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5F78B3A-27A7-21B4-BD79-95BAD1D988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0F1519F-A020-F772-47E0-35780A39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0EFA-E5A8-4CB2-BEA2-4BF6C30C95F8}" type="datetimeFigureOut">
              <a:rPr lang="fr-FR" smtClean="0"/>
              <a:t>12/11/2023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893F515-9494-D09E-373D-F39AD75D2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5F66263-2639-3219-C734-43A1ABDD1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13F3E-5A0E-4DF9-BB93-67C2BA2DA0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5231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976C82-FE57-4B4B-5C63-5560A95B3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60FBC36-FB82-17FF-001C-3BDD1826A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0EFA-E5A8-4CB2-BEA2-4BF6C30C95F8}" type="datetimeFigureOut">
              <a:rPr lang="fr-FR" smtClean="0"/>
              <a:t>12/11/2023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4CA1E43-86C3-8704-E2B3-9E636956C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E3CF44B-406C-E8D2-C893-3807C67BF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13F3E-5A0E-4DF9-BB93-67C2BA2DA0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8186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2CAE793-CD72-ACA1-5773-62B3F4D8F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0EFA-E5A8-4CB2-BEA2-4BF6C30C95F8}" type="datetimeFigureOut">
              <a:rPr lang="fr-FR" smtClean="0"/>
              <a:t>12/11/2023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8909D50-7F78-CA81-CD78-20415FFEE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7549A7E-1E82-B0A8-EEAB-1381ADD33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13F3E-5A0E-4DF9-BB93-67C2BA2DA0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3760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A05E88-E9E4-C5B6-C838-1CEA79AB1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F5D3DCD-A887-BDFA-B7C9-BA6D32EC7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BAF76BE-B981-CF27-5413-5B3B083815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EF92789-B671-2161-7CC1-F1F9929DD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0EFA-E5A8-4CB2-BEA2-4BF6C30C95F8}" type="datetimeFigureOut">
              <a:rPr lang="fr-FR" smtClean="0"/>
              <a:t>12/11/2023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6B65883-6069-7D24-9C9D-8E6539BCD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9E127E1-6EA3-F7FC-972B-4C37162F5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13F3E-5A0E-4DF9-BB93-67C2BA2DA0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9354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FFF096-55FC-2C9A-14B4-C44A41644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1D02668-97B8-78D8-B373-4EF2A03468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FEEC821-5C83-5B8B-DE7F-D6A0585F66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8C2FF3E-DEE1-5A15-9A72-AA27528D2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0EFA-E5A8-4CB2-BEA2-4BF6C30C95F8}" type="datetimeFigureOut">
              <a:rPr lang="fr-FR" smtClean="0"/>
              <a:t>12/11/2023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6A060B9-D9D0-F699-EE4A-FD4089C4D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126CA68-E915-A373-6D47-1F6E6E3BE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13F3E-5A0E-4DF9-BB93-67C2BA2DA0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9478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E195950-A01C-4C38-C94D-2C31E0AE6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4D1139-A3A3-6C51-17BD-B3EFA90080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8142AFF-079F-22F3-7807-A0FDC5EADC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D0EFA-E5A8-4CB2-BEA2-4BF6C30C95F8}" type="datetimeFigureOut">
              <a:rPr lang="fr-FR" smtClean="0"/>
              <a:t>12/11/2023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B8586E4-6120-76F9-E7D4-493081F533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01E6525-2FE1-12F4-6DA0-7ABCA01DB8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13F3E-5A0E-4DF9-BB93-67C2BA2DA0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183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ECC07320-C2CA-4E29-8481-9D9E143C77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321A969-F562-7C08-1705-BBB3FEFC3D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80407" y="743447"/>
            <a:ext cx="3973385" cy="3692028"/>
          </a:xfrm>
          <a:noFill/>
        </p:spPr>
        <p:txBody>
          <a:bodyPr>
            <a:normAutofit/>
          </a:bodyPr>
          <a:lstStyle/>
          <a:p>
            <a:pPr algn="l"/>
            <a:r>
              <a:rPr lang="fr-FR" sz="5200"/>
              <a:t>Les traitements de l’insuffisance cardiaque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7154637-1C0C-7CC1-DAE0-31126727CC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80408" y="4629234"/>
            <a:ext cx="3973386" cy="1485319"/>
          </a:xfrm>
          <a:noFill/>
        </p:spPr>
        <p:txBody>
          <a:bodyPr>
            <a:normAutofit/>
          </a:bodyPr>
          <a:lstStyle/>
          <a:p>
            <a:pPr algn="l"/>
            <a:r>
              <a:rPr lang="fr-FR" dirty="0"/>
              <a:t>Dr Roussel Pierre-François, Mulhouse le 16/11/2023</a:t>
            </a:r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9CD2CB2-2E55-61FB-779A-DEB8A2C5661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61"/>
          <a:stretch/>
        </p:blipFill>
        <p:spPr>
          <a:xfrm>
            <a:off x="20" y="10"/>
            <a:ext cx="6992881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7130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F20CFC-8A68-6AA5-2B06-1BA20F35D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797AD56B-3F87-FDE5-4D5B-8B015A9D2D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8439" y="2944677"/>
            <a:ext cx="10703524" cy="666427"/>
          </a:xfrm>
        </p:spPr>
      </p:pic>
    </p:spTree>
    <p:extLst>
      <p:ext uri="{BB962C8B-B14F-4D97-AF65-F5344CB8AC3E}">
        <p14:creationId xmlns:p14="http://schemas.microsoft.com/office/powerpoint/2010/main" val="2737364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BB7873-D90C-CF8E-387A-852B555ED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MRA: Antagonistes des </a:t>
            </a:r>
            <a:r>
              <a:rPr lang="fr-FR" dirty="0" err="1"/>
              <a:t>minéralocorticoides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B44A3E1-F520-4132-2072-61E427E17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Eplérénone</a:t>
            </a:r>
            <a:r>
              <a:rPr lang="fr-FR" dirty="0"/>
              <a:t>, Spironolactone</a:t>
            </a:r>
          </a:p>
          <a:p>
            <a:endParaRPr lang="fr-FR" dirty="0"/>
          </a:p>
          <a:p>
            <a:r>
              <a:rPr lang="fr-FR" dirty="0"/>
              <a:t>Faible effet hypotensif</a:t>
            </a:r>
          </a:p>
          <a:p>
            <a:endParaRPr lang="fr-FR" dirty="0"/>
          </a:p>
          <a:p>
            <a:r>
              <a:rPr lang="fr-FR" dirty="0"/>
              <a:t>Surveillance créatinine, Kaliémie</a:t>
            </a:r>
          </a:p>
        </p:txBody>
      </p:sp>
    </p:spTree>
    <p:extLst>
      <p:ext uri="{BB962C8B-B14F-4D97-AF65-F5344CB8AC3E}">
        <p14:creationId xmlns:p14="http://schemas.microsoft.com/office/powerpoint/2010/main" val="28536999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CD0033-20C4-1AAB-EB6F-8BD117495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B6188376-2E13-9211-770F-01EF18DBA2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917513"/>
            <a:ext cx="10601578" cy="511488"/>
          </a:xfrm>
        </p:spPr>
      </p:pic>
    </p:spTree>
    <p:extLst>
      <p:ext uri="{BB962C8B-B14F-4D97-AF65-F5344CB8AC3E}">
        <p14:creationId xmlns:p14="http://schemas.microsoft.com/office/powerpoint/2010/main" val="32407532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5208D7-E7B6-B47B-3B25-1694D2654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ISGLT2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7139EB5-C9E7-93A8-95C1-080EFF2D2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Empaglifozine</a:t>
            </a:r>
            <a:r>
              <a:rPr lang="fr-FR" dirty="0"/>
              <a:t>, Dapagliflozine</a:t>
            </a:r>
          </a:p>
          <a:p>
            <a:endParaRPr lang="fr-FR" dirty="0"/>
          </a:p>
          <a:p>
            <a:r>
              <a:rPr lang="fr-FR" dirty="0"/>
              <a:t>Triple indication: DNID, HF et MRC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Surveillance TA, Hygiène intime, effet diurétique, glycémie quand associé à des traitements hypoglycémiants, créatinine</a:t>
            </a:r>
          </a:p>
        </p:txBody>
      </p:sp>
    </p:spTree>
    <p:extLst>
      <p:ext uri="{BB962C8B-B14F-4D97-AF65-F5344CB8AC3E}">
        <p14:creationId xmlns:p14="http://schemas.microsoft.com/office/powerpoint/2010/main" val="37748674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69CE24-AC16-A07F-7A37-B58C8DF85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1B74C5A8-E6FC-F543-1BE2-F8A326EB44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2917" y="3141190"/>
            <a:ext cx="11326165" cy="575619"/>
          </a:xfrm>
        </p:spPr>
      </p:pic>
    </p:spTree>
    <p:extLst>
      <p:ext uri="{BB962C8B-B14F-4D97-AF65-F5344CB8AC3E}">
        <p14:creationId xmlns:p14="http://schemas.microsoft.com/office/powerpoint/2010/main" val="3441560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CB52E0-0698-62E9-FFC8-F22A18BDE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Diurétiques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87CC80D-810D-D1CE-3429-7D3B01A30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De l’anse</a:t>
            </a:r>
          </a:p>
          <a:p>
            <a:endParaRPr lang="fr-FR" dirty="0"/>
          </a:p>
          <a:p>
            <a:r>
              <a:rPr lang="fr-FR" dirty="0"/>
              <a:t>Contrôle, volémie, créatinine, potassium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D75881AB-2910-E9D7-60E0-2C1059430A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3532" y="3877399"/>
            <a:ext cx="6104935" cy="1598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5312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DE633E-9021-0FCB-F58A-7B9C18363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err="1"/>
              <a:t>HFmrEF</a:t>
            </a:r>
            <a:endParaRPr lang="fr-FR" dirty="0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DA3F38DD-7BEE-8194-A5FB-D7FC443A98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2691" y="1690688"/>
            <a:ext cx="8811591" cy="3973362"/>
          </a:xfrm>
        </p:spPr>
      </p:pic>
    </p:spTree>
    <p:extLst>
      <p:ext uri="{BB962C8B-B14F-4D97-AF65-F5344CB8AC3E}">
        <p14:creationId xmlns:p14="http://schemas.microsoft.com/office/powerpoint/2010/main" val="12173896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E58CCD-5EAC-E0A7-B3D8-625CD5DBB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err="1"/>
              <a:t>HFpEF</a:t>
            </a:r>
            <a:endParaRPr lang="fr-FR" dirty="0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4D5CA243-A31D-E873-D658-7F1032FCBD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49664" y="1503336"/>
            <a:ext cx="8707079" cy="3936433"/>
          </a:xfrm>
        </p:spPr>
      </p:pic>
    </p:spTree>
    <p:extLst>
      <p:ext uri="{BB962C8B-B14F-4D97-AF65-F5344CB8AC3E}">
        <p14:creationId xmlns:p14="http://schemas.microsoft.com/office/powerpoint/2010/main" val="2916626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E58CCD-5EAC-E0A7-B3D8-625CD5DBB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En conclusion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CB2ABC6-40CB-6EF8-B1BC-FEE0E2EDC7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HFrEF</a:t>
            </a:r>
            <a:r>
              <a:rPr lang="fr-FR" dirty="0"/>
              <a:t>: Les 4 fantastiques</a:t>
            </a:r>
            <a:r>
              <a:rPr lang="fr-FR" dirty="0">
                <a:sym typeface="Wingdings" panose="05000000000000000000" pitchFamily="2" charset="2"/>
              </a:rPr>
              <a:t> Obligatoire sauf allergie , CI, Hypotension</a:t>
            </a:r>
          </a:p>
          <a:p>
            <a:endParaRPr lang="fr-FR" dirty="0">
              <a:sym typeface="Wingdings" panose="05000000000000000000" pitchFamily="2" charset="2"/>
            </a:endParaRPr>
          </a:p>
          <a:p>
            <a:r>
              <a:rPr lang="fr-FR" dirty="0" err="1">
                <a:sym typeface="Wingdings" panose="05000000000000000000" pitchFamily="2" charset="2"/>
              </a:rPr>
              <a:t>HFmEF</a:t>
            </a:r>
            <a:r>
              <a:rPr lang="fr-FR" dirty="0">
                <a:sym typeface="Wingdings" panose="05000000000000000000" pitchFamily="2" charset="2"/>
              </a:rPr>
              <a:t>: seules les </a:t>
            </a:r>
            <a:r>
              <a:rPr lang="fr-FR" dirty="0" err="1">
                <a:sym typeface="Wingdings" panose="05000000000000000000" pitchFamily="2" charset="2"/>
              </a:rPr>
              <a:t>gliflozines</a:t>
            </a:r>
            <a:r>
              <a:rPr lang="fr-FR" dirty="0">
                <a:sym typeface="Wingdings" panose="05000000000000000000" pitchFamily="2" charset="2"/>
              </a:rPr>
              <a:t> en plus des diurétiques</a:t>
            </a:r>
          </a:p>
          <a:p>
            <a:endParaRPr lang="fr-FR" dirty="0">
              <a:sym typeface="Wingdings" panose="05000000000000000000" pitchFamily="2" charset="2"/>
            </a:endParaRPr>
          </a:p>
          <a:p>
            <a:r>
              <a:rPr lang="fr-FR" dirty="0" err="1">
                <a:sym typeface="Wingdings" panose="05000000000000000000" pitchFamily="2" charset="2"/>
              </a:rPr>
              <a:t>HFpEF</a:t>
            </a:r>
            <a:r>
              <a:rPr lang="fr-FR" dirty="0">
                <a:sym typeface="Wingdings" panose="05000000000000000000" pitchFamily="2" charset="2"/>
              </a:rPr>
              <a:t>: seules les </a:t>
            </a:r>
            <a:r>
              <a:rPr lang="fr-FR" dirty="0" err="1">
                <a:sym typeface="Wingdings" panose="05000000000000000000" pitchFamily="2" charset="2"/>
              </a:rPr>
              <a:t>gliflozines</a:t>
            </a:r>
            <a:r>
              <a:rPr lang="fr-FR" dirty="0">
                <a:sym typeface="Wingdings" panose="05000000000000000000" pitchFamily="2" charset="2"/>
              </a:rPr>
              <a:t> en plus des diurétiques</a:t>
            </a:r>
          </a:p>
          <a:p>
            <a:endParaRPr lang="fr-FR" dirty="0">
              <a:sym typeface="Wingdings" panose="05000000000000000000" pitchFamily="2" charset="2"/>
            </a:endParaRPr>
          </a:p>
          <a:p>
            <a:r>
              <a:rPr lang="fr-FR" dirty="0">
                <a:sym typeface="Wingdings" panose="05000000000000000000" pitchFamily="2" charset="2"/>
              </a:rPr>
              <a:t>Surveillance de la bonne tolérance, de l’observance est essentielle</a:t>
            </a:r>
          </a:p>
          <a:p>
            <a:endParaRPr lang="fr-FR" dirty="0">
              <a:sym typeface="Wingdings" panose="05000000000000000000" pitchFamily="2" charset="2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448013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09FA95-B1C9-A375-A4ED-23D8395DE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Merci pour votre attention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9D44F6D8-B2F2-EC4C-7D09-81F95B069C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57219" y="1690688"/>
            <a:ext cx="4877561" cy="3945330"/>
          </a:xfrm>
        </p:spPr>
      </p:pic>
    </p:spTree>
    <p:extLst>
      <p:ext uri="{BB962C8B-B14F-4D97-AF65-F5344CB8AC3E}">
        <p14:creationId xmlns:p14="http://schemas.microsoft.com/office/powerpoint/2010/main" val="2638759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6FF76B9-219D-4469-AF87-0236D2903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B88BD78-87E1-424D-B479-C37D8E41B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0964637" y="2358"/>
            <a:ext cx="1876653" cy="1766008"/>
            <a:chOff x="-648769" y="2358"/>
            <a:chExt cx="1876653" cy="1766008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05EB894-9410-4B20-95E4-7A25101AB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-415188" y="-231223"/>
              <a:ext cx="1409491" cy="1876653"/>
            </a:xfrm>
            <a:custGeom>
              <a:avLst/>
              <a:gdLst>
                <a:gd name="connsiteX0" fmla="*/ 0 w 1409491"/>
                <a:gd name="connsiteY0" fmla="*/ 643075 h 1876653"/>
                <a:gd name="connsiteX1" fmla="*/ 643075 w 1409491"/>
                <a:gd name="connsiteY1" fmla="*/ 0 h 1876653"/>
                <a:gd name="connsiteX2" fmla="*/ 1409491 w 1409491"/>
                <a:gd name="connsiteY2" fmla="*/ 0 h 1876653"/>
                <a:gd name="connsiteX3" fmla="*/ 1409491 w 1409491"/>
                <a:gd name="connsiteY3" fmla="*/ 1876653 h 1876653"/>
                <a:gd name="connsiteX4" fmla="*/ 1233578 w 1409491"/>
                <a:gd name="connsiteY4" fmla="*/ 1876653 h 18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491" h="1876653">
                  <a:moveTo>
                    <a:pt x="0" y="643075"/>
                  </a:moveTo>
                  <a:lnTo>
                    <a:pt x="643075" y="0"/>
                  </a:lnTo>
                  <a:lnTo>
                    <a:pt x="1409491" y="0"/>
                  </a:lnTo>
                  <a:lnTo>
                    <a:pt x="1409491" y="1876653"/>
                  </a:lnTo>
                  <a:lnTo>
                    <a:pt x="1233578" y="1876653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66E38B6-B050-4340-8E8F-3A971DADC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01285" y="128278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3719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633C5E46-DAC5-4661-9C87-22B08E2A5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43436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ce réservé du contenu 4" descr="Une image contenant texte, capture d’écran, logiciel, Page web&#10;&#10;Description générée automatiquement">
            <a:extLst>
              <a:ext uri="{FF2B5EF4-FFF2-40B4-BE49-F238E27FC236}">
                <a16:creationId xmlns:a16="http://schemas.microsoft.com/office/drawing/2014/main" id="{20ADEA02-6F09-41CE-C610-9ED4B66174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8192" y="643467"/>
            <a:ext cx="9095615" cy="557106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6974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6FF76B9-219D-4469-AF87-0236D2903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B88BD78-87E1-424D-B479-C37D8E41B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0964637" y="2358"/>
            <a:ext cx="1876653" cy="1766008"/>
            <a:chOff x="-648769" y="2358"/>
            <a:chExt cx="1876653" cy="1766008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05EB894-9410-4B20-95E4-7A25101AB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-415188" y="-231223"/>
              <a:ext cx="1409491" cy="1876653"/>
            </a:xfrm>
            <a:custGeom>
              <a:avLst/>
              <a:gdLst>
                <a:gd name="connsiteX0" fmla="*/ 0 w 1409491"/>
                <a:gd name="connsiteY0" fmla="*/ 643075 h 1876653"/>
                <a:gd name="connsiteX1" fmla="*/ 643075 w 1409491"/>
                <a:gd name="connsiteY1" fmla="*/ 0 h 1876653"/>
                <a:gd name="connsiteX2" fmla="*/ 1409491 w 1409491"/>
                <a:gd name="connsiteY2" fmla="*/ 0 h 1876653"/>
                <a:gd name="connsiteX3" fmla="*/ 1409491 w 1409491"/>
                <a:gd name="connsiteY3" fmla="*/ 1876653 h 1876653"/>
                <a:gd name="connsiteX4" fmla="*/ 1233578 w 1409491"/>
                <a:gd name="connsiteY4" fmla="*/ 1876653 h 18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491" h="1876653">
                  <a:moveTo>
                    <a:pt x="0" y="643075"/>
                  </a:moveTo>
                  <a:lnTo>
                    <a:pt x="643075" y="0"/>
                  </a:lnTo>
                  <a:lnTo>
                    <a:pt x="1409491" y="0"/>
                  </a:lnTo>
                  <a:lnTo>
                    <a:pt x="1409491" y="1876653"/>
                  </a:lnTo>
                  <a:lnTo>
                    <a:pt x="1233578" y="1876653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66E38B6-B050-4340-8E8F-3A971DADC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01285" y="128278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3719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633C5E46-DAC5-4661-9C87-22B08E2A5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43436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8EACA919-AB2E-775F-89AE-7DB078CCFB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1596" y="643467"/>
            <a:ext cx="9688808" cy="557106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392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Espace réservé du contenu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5D092BE1-6825-7C29-0AAD-9A83FE64BE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670558"/>
            <a:ext cx="10905066" cy="3516882"/>
          </a:xfrm>
          <a:prstGeom prst="rect">
            <a:avLst/>
          </a:prstGeom>
          <a:ln>
            <a:noFill/>
          </a:ln>
        </p:spPr>
      </p:pic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794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0A8154-ECF4-05FC-005E-8E738DF88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86257"/>
            <a:ext cx="10181095" cy="804161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000" b="1" dirty="0"/>
              <a:t>Les 4 </a:t>
            </a:r>
            <a:r>
              <a:rPr lang="en-US" sz="3000" b="1" dirty="0" err="1"/>
              <a:t>Fantastiques</a:t>
            </a:r>
            <a:r>
              <a:rPr lang="en-US" sz="3000" b="1" dirty="0"/>
              <a:t>, </a:t>
            </a:r>
            <a:r>
              <a:rPr lang="en-US" sz="3000" b="1" dirty="0" err="1"/>
              <a:t>traitements</a:t>
            </a:r>
            <a:r>
              <a:rPr lang="en-US" sz="3000" b="1" dirty="0"/>
              <a:t> </a:t>
            </a:r>
            <a:r>
              <a:rPr lang="en-US" sz="3000" b="1" dirty="0" err="1"/>
              <a:t>essentiels</a:t>
            </a:r>
            <a:r>
              <a:rPr lang="en-US" sz="3000" b="1" dirty="0"/>
              <a:t> de la </a:t>
            </a:r>
            <a:r>
              <a:rPr lang="en-US" sz="3000" b="1" u="sng" dirty="0" err="1"/>
              <a:t>HFrEF</a:t>
            </a:r>
            <a:endParaRPr lang="en-US" sz="3000" b="1" u="sng" dirty="0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C3C14558-39FD-E674-A395-140B18B216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072" r="-1" b="6704"/>
          <a:stretch/>
        </p:blipFill>
        <p:spPr>
          <a:xfrm>
            <a:off x="20" y="10"/>
            <a:ext cx="12191980" cy="5279933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0E76F6F3-F5F0-B26D-1B63-73AD0299B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5025" y="5193518"/>
            <a:ext cx="12207200" cy="123363"/>
            <a:chOff x="-5025" y="6737718"/>
            <a:chExt cx="12207200" cy="123363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ABC84BA2-BCC1-89D4-5592-8B2364E6B8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 flipH="1">
              <a:off x="6036894" y="695800"/>
              <a:ext cx="123362" cy="12207199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9C4FA24-7C12-A16B-31C2-891750171B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176406" y="3835311"/>
              <a:ext cx="123362" cy="5928176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1483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5F763E-BBF4-94C7-82B6-9FC9507C9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Les 4 Fantastiques </a:t>
            </a:r>
          </a:p>
        </p:txBody>
      </p:sp>
      <p:pic>
        <p:nvPicPr>
          <p:cNvPr id="4" name="Espace réservé du contenu 4">
            <a:extLst>
              <a:ext uri="{FF2B5EF4-FFF2-40B4-BE49-F238E27FC236}">
                <a16:creationId xmlns:a16="http://schemas.microsoft.com/office/drawing/2014/main" id="{F612CFBD-B66D-E286-D545-7F508229FF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44940" y="2376530"/>
            <a:ext cx="9702119" cy="3088032"/>
          </a:xfrm>
        </p:spPr>
      </p:pic>
    </p:spTree>
    <p:extLst>
      <p:ext uri="{BB962C8B-B14F-4D97-AF65-F5344CB8AC3E}">
        <p14:creationId xmlns:p14="http://schemas.microsoft.com/office/powerpoint/2010/main" val="3034864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10CDEA-180E-273F-845D-A6A4136C4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IEC/ ARA2/ ENTRESTO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5FE857-EB98-B0FE-F9D9-F88CDA622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IEC: Inhibiteurs de l’enzyme de conversion</a:t>
            </a:r>
          </a:p>
          <a:p>
            <a:endParaRPr lang="fr-FR" dirty="0"/>
          </a:p>
          <a:p>
            <a:r>
              <a:rPr lang="fr-FR" dirty="0"/>
              <a:t>ARA2: Antagonistes des récepteurs de l’angiotensine 2</a:t>
            </a:r>
          </a:p>
          <a:p>
            <a:endParaRPr lang="fr-FR" dirty="0"/>
          </a:p>
          <a:p>
            <a:r>
              <a:rPr lang="fr-FR" b="1" dirty="0"/>
              <a:t>ENTRESTO:  </a:t>
            </a:r>
            <a:r>
              <a:rPr lang="fr-FR" b="1" dirty="0" err="1"/>
              <a:t>Sacubitril</a:t>
            </a:r>
            <a:r>
              <a:rPr lang="fr-FR" b="1" dirty="0"/>
              <a:t>/ </a:t>
            </a:r>
            <a:r>
              <a:rPr lang="fr-FR" b="1" dirty="0" err="1"/>
              <a:t>Valsartan</a:t>
            </a:r>
            <a:endParaRPr lang="fr-FR" b="1" dirty="0"/>
          </a:p>
          <a:p>
            <a:endParaRPr lang="fr-FR" b="1" dirty="0"/>
          </a:p>
          <a:p>
            <a:pPr marL="0" indent="0">
              <a:buNone/>
            </a:pPr>
            <a:r>
              <a:rPr lang="fr-FR" dirty="0">
                <a:sym typeface="Wingdings" panose="05000000000000000000" pitchFamily="2" charset="2"/>
              </a:rPr>
              <a:t>	 Surveillance TA/ créatinine/ Kaliémie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57194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7CDB04CB-FA4D-71C1-68FB-1BEF0D0DC2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0670" y="1216259"/>
            <a:ext cx="9621366" cy="554469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22F37876-D3FC-FEC9-DB63-5F8F4A2914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4325073"/>
            <a:ext cx="10905066" cy="762904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5C6D7558-C766-C4F3-0F55-66EB6309E1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40584" y="2108370"/>
            <a:ext cx="5310832" cy="1641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040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Slide Background">
            <a:extLst>
              <a:ext uri="{FF2B5EF4-FFF2-40B4-BE49-F238E27FC236}">
                <a16:creationId xmlns:a16="http://schemas.microsoft.com/office/drawing/2014/main" id="{B210AC1D-4063-4C6E-9528-FA9C4C0C18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02F8C595-E68C-4306-AED8-DC7826A0A5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416414" cy="6858000"/>
          </a:xfrm>
          <a:prstGeom prst="rect">
            <a:avLst/>
          </a:prstGeom>
          <a:ln>
            <a:noFill/>
          </a:ln>
          <a:effectLst>
            <a:outerShdw blurRad="889000" dist="406400" dir="21540000" sx="90000" sy="90000" algn="t" rotWithShape="0">
              <a:srgbClr val="000000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8401577-8122-7059-70A8-5A012AFA0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409" y="762001"/>
            <a:ext cx="4156512" cy="1708244"/>
          </a:xfrm>
        </p:spPr>
        <p:txBody>
          <a:bodyPr anchor="ctr">
            <a:normAutofit/>
          </a:bodyPr>
          <a:lstStyle/>
          <a:p>
            <a:r>
              <a:rPr lang="fr-FR" sz="4000" dirty="0"/>
              <a:t>B-Bloquants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AA55CA9-CC13-198E-3E96-2D9F070174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245" b="-1"/>
          <a:stretch/>
        </p:blipFill>
        <p:spPr>
          <a:xfrm>
            <a:off x="-1" y="-2"/>
            <a:ext cx="6096001" cy="6858002"/>
          </a:xfrm>
          <a:prstGeom prst="rect">
            <a:avLst/>
          </a:prstGeom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86CF87D-E69B-A4C3-2B84-57C7F4F73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409" y="2470245"/>
            <a:ext cx="4156512" cy="3769835"/>
          </a:xfrm>
        </p:spPr>
        <p:txBody>
          <a:bodyPr anchor="ctr">
            <a:normAutofit/>
          </a:bodyPr>
          <a:lstStyle/>
          <a:p>
            <a:r>
              <a:rPr lang="fr-FR" sz="2300" dirty="0"/>
              <a:t>Bisoprolol, </a:t>
            </a:r>
            <a:r>
              <a:rPr lang="fr-FR" sz="2300" dirty="0" err="1"/>
              <a:t>Nebivolol</a:t>
            </a:r>
            <a:r>
              <a:rPr lang="fr-FR" sz="2300" dirty="0"/>
              <a:t>, </a:t>
            </a:r>
            <a:r>
              <a:rPr lang="fr-FR" sz="2300" dirty="0" err="1"/>
              <a:t>Carvedilol</a:t>
            </a:r>
            <a:r>
              <a:rPr lang="fr-FR" sz="2300" dirty="0"/>
              <a:t>, </a:t>
            </a:r>
            <a:r>
              <a:rPr lang="fr-FR" sz="2300" dirty="0" err="1"/>
              <a:t>Metoprolol</a:t>
            </a:r>
            <a:endParaRPr lang="fr-FR" sz="2300" dirty="0"/>
          </a:p>
          <a:p>
            <a:endParaRPr lang="fr-FR" sz="2300" dirty="0"/>
          </a:p>
          <a:p>
            <a:r>
              <a:rPr lang="fr-FR" sz="2300" dirty="0"/>
              <a:t>Bradycardisants </a:t>
            </a:r>
            <a:r>
              <a:rPr lang="fr-FR" sz="2300" dirty="0">
                <a:sym typeface="Wingdings" panose="05000000000000000000" pitchFamily="2" charset="2"/>
              </a:rPr>
              <a:t> Objectif FC&lt;70 Bpm,</a:t>
            </a:r>
          </a:p>
          <a:p>
            <a:endParaRPr lang="fr-FR" sz="2300" dirty="0">
              <a:sym typeface="Wingdings" panose="05000000000000000000" pitchFamily="2" charset="2"/>
            </a:endParaRPr>
          </a:p>
          <a:p>
            <a:r>
              <a:rPr lang="fr-FR" sz="2300" dirty="0">
                <a:sym typeface="Wingdings" panose="05000000000000000000" pitchFamily="2" charset="2"/>
              </a:rPr>
              <a:t>Surveillance de la FC, TA</a:t>
            </a:r>
            <a:endParaRPr lang="fr-FR" sz="2300" dirty="0"/>
          </a:p>
        </p:txBody>
      </p:sp>
    </p:spTree>
    <p:extLst>
      <p:ext uri="{BB962C8B-B14F-4D97-AF65-F5344CB8AC3E}">
        <p14:creationId xmlns:p14="http://schemas.microsoft.com/office/powerpoint/2010/main" val="40458788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183</Words>
  <Application>Microsoft Office PowerPoint</Application>
  <PresentationFormat>Grand écran</PresentationFormat>
  <Paragraphs>45</Paragraphs>
  <Slides>19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Thème Office</vt:lpstr>
      <vt:lpstr>Les traitements de l’insuffisance cardiaque</vt:lpstr>
      <vt:lpstr>Présentation PowerPoint</vt:lpstr>
      <vt:lpstr>Présentation PowerPoint</vt:lpstr>
      <vt:lpstr>Présentation PowerPoint</vt:lpstr>
      <vt:lpstr>Les 4 Fantastiques, traitements essentiels de la HFrEF</vt:lpstr>
      <vt:lpstr>Les 4 Fantastiques </vt:lpstr>
      <vt:lpstr>IEC/ ARA2/ ENTRESTO</vt:lpstr>
      <vt:lpstr>Présentation PowerPoint</vt:lpstr>
      <vt:lpstr>B-Bloquants</vt:lpstr>
      <vt:lpstr>Présentation PowerPoint</vt:lpstr>
      <vt:lpstr>MRA: Antagonistes des minéralocorticoides</vt:lpstr>
      <vt:lpstr>Présentation PowerPoint</vt:lpstr>
      <vt:lpstr>ISGLT2</vt:lpstr>
      <vt:lpstr>Présentation PowerPoint</vt:lpstr>
      <vt:lpstr>Diurétiques</vt:lpstr>
      <vt:lpstr>HFmrEF</vt:lpstr>
      <vt:lpstr>HFpEF</vt:lpstr>
      <vt:lpstr>En conclusion</vt:lpstr>
      <vt:lpstr>Merci pour votre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traitements de l’insuffisance cardiaque</dc:title>
  <dc:creator>Pierre-François Roussel</dc:creator>
  <cp:lastModifiedBy>Pierre-François Roussel</cp:lastModifiedBy>
  <cp:revision>1</cp:revision>
  <dcterms:created xsi:type="dcterms:W3CDTF">2023-11-11T22:30:11Z</dcterms:created>
  <dcterms:modified xsi:type="dcterms:W3CDTF">2023-11-12T09:02:18Z</dcterms:modified>
</cp:coreProperties>
</file>